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60" r:id="rId2"/>
    <p:sldMasterId id="2147483670" r:id="rId3"/>
  </p:sldMasterIdLst>
  <p:notesMasterIdLst>
    <p:notesMasterId r:id="rId16"/>
  </p:notesMasterIdLst>
  <p:handoutMasterIdLst>
    <p:handoutMasterId r:id="rId17"/>
  </p:handoutMasterIdLst>
  <p:sldIdLst>
    <p:sldId id="281" r:id="rId4"/>
    <p:sldId id="269" r:id="rId5"/>
    <p:sldId id="272" r:id="rId6"/>
    <p:sldId id="271" r:id="rId7"/>
    <p:sldId id="282" r:id="rId8"/>
    <p:sldId id="283" r:id="rId9"/>
    <p:sldId id="284" r:id="rId10"/>
    <p:sldId id="285" r:id="rId11"/>
    <p:sldId id="275" r:id="rId12"/>
    <p:sldId id="286" r:id="rId13"/>
    <p:sldId id="287"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7D"/>
    <a:srgbClr val="EC6906"/>
    <a:srgbClr val="E10A23"/>
    <a:srgbClr val="342E2A"/>
    <a:srgbClr val="6158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86418"/>
  </p:normalViewPr>
  <p:slideViewPr>
    <p:cSldViewPr snapToGrid="0" snapToObjects="1">
      <p:cViewPr varScale="1">
        <p:scale>
          <a:sx n="91" d="100"/>
          <a:sy n="91" d="100"/>
        </p:scale>
        <p:origin x="114"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4" d="100"/>
          <a:sy n="134" d="100"/>
        </p:scale>
        <p:origin x="500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5F6103-15CF-394E-B7ED-B30FCADCEC39}" type="datetimeFigureOut">
              <a:t>10-05-2021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926242-F972-E34C-961E-9C3BFCB7FF63}" type="slidenum">
              <a:t>‹nr.›</a:t>
            </a:fld>
            <a:endParaRPr lang="nl-NL"/>
          </a:p>
        </p:txBody>
      </p:sp>
    </p:spTree>
    <p:extLst>
      <p:ext uri="{BB962C8B-B14F-4D97-AF65-F5344CB8AC3E}">
        <p14:creationId xmlns:p14="http://schemas.microsoft.com/office/powerpoint/2010/main" val="41616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5A013-0818-734E-B8C4-3439786D9A33}"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F4AA7-DA1D-7E47-9473-706B491FF194}" type="slidenum">
              <a:rPr lang="en-US" smtClean="0"/>
              <a:t>‹nr.›</a:t>
            </a:fld>
            <a:endParaRPr lang="en-US"/>
          </a:p>
        </p:txBody>
      </p:sp>
    </p:spTree>
    <p:extLst>
      <p:ext uri="{BB962C8B-B14F-4D97-AF65-F5344CB8AC3E}">
        <p14:creationId xmlns:p14="http://schemas.microsoft.com/office/powerpoint/2010/main" val="132046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5600958"/>
            <a:ext cx="10515600" cy="8423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9" name="Title 8"/>
          <p:cNvSpPr>
            <a:spLocks noGrp="1"/>
          </p:cNvSpPr>
          <p:nvPr>
            <p:ph type="title"/>
          </p:nvPr>
        </p:nvSpPr>
        <p:spPr>
          <a:xfrm>
            <a:off x="838200" y="1961262"/>
            <a:ext cx="10515600" cy="1325563"/>
          </a:xfrm>
        </p:spPr>
        <p:txBody>
          <a:bodyPr anchor="b" anchorCtr="0"/>
          <a:lstStyle/>
          <a:p>
            <a:r>
              <a:rPr lang="nl-NL" smtClean="0"/>
              <a:t>Klik om de stijl te bewerken</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5" name="Footer Placeholder 4"/>
          <p:cNvSpPr>
            <a:spLocks noGrp="1"/>
          </p:cNvSpPr>
          <p:nvPr>
            <p:ph type="ftr" sz="quarter" idx="11"/>
          </p:nvPr>
        </p:nvSpPr>
        <p:spPr/>
        <p:txBody>
          <a:bodyPr/>
          <a:lstStyle/>
          <a:p>
            <a:r>
              <a:rPr lang="en-US" dirty="0" err="1" smtClean="0"/>
              <a:t>Beaphar</a:t>
            </a:r>
            <a:r>
              <a:rPr lang="en-US" dirty="0" smtClean="0"/>
              <a:t> corporate presentation</a:t>
            </a:r>
            <a:endParaRPr lang="en-US" dirty="0"/>
          </a:p>
        </p:txBody>
      </p:sp>
      <p:sp>
        <p:nvSpPr>
          <p:cNvPr id="6" name="Slide Number Placeholder 5"/>
          <p:cNvSpPr>
            <a:spLocks noGrp="1"/>
          </p:cNvSpPr>
          <p:nvPr>
            <p:ph type="sldNum" sz="quarter" idx="12"/>
          </p:nvPr>
        </p:nvSpPr>
        <p:spPr/>
        <p:txBody>
          <a:bodyPr/>
          <a:lstStyle/>
          <a:p>
            <a:fld id="{06FF2302-F012-EC40-848D-132D371E7E13}" type="slidenum">
              <a:rPr lang="en-US" smtClean="0"/>
              <a:t>‹nr.›</a:t>
            </a:fld>
            <a:endParaRPr lang="en-US"/>
          </a:p>
        </p:txBody>
      </p:sp>
      <p:sp>
        <p:nvSpPr>
          <p:cNvPr id="11" name="Text Placeholder 10"/>
          <p:cNvSpPr>
            <a:spLocks noGrp="1"/>
          </p:cNvSpPr>
          <p:nvPr>
            <p:ph type="body" sz="quarter" idx="13"/>
          </p:nvPr>
        </p:nvSpPr>
        <p:spPr>
          <a:xfrm>
            <a:off x="838200" y="1892300"/>
            <a:ext cx="4967177" cy="412591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Picture Placeholder 6"/>
          <p:cNvSpPr>
            <a:spLocks noGrp="1"/>
          </p:cNvSpPr>
          <p:nvPr>
            <p:ph type="pic" sz="quarter" idx="14"/>
          </p:nvPr>
        </p:nvSpPr>
        <p:spPr>
          <a:xfrm>
            <a:off x="6124575" y="1849438"/>
            <a:ext cx="5162550" cy="4168775"/>
          </a:xfrm>
        </p:spPr>
        <p:txBody>
          <a:bodyPr/>
          <a:lstStyle/>
          <a:p>
            <a:r>
              <a:rPr lang="nl-NL" smtClean="0"/>
              <a:t>Sleep de afbeelding naar de tijdelijke aanduiding of klik op het pictogram als u een afbeelding wilt toevoegen</a:t>
            </a:r>
            <a:endParaRPr lang="en-US"/>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Footer Placeholder 2"/>
          <p:cNvSpPr>
            <a:spLocks noGrp="1"/>
          </p:cNvSpPr>
          <p:nvPr>
            <p:ph type="ftr" sz="quarter" idx="10"/>
          </p:nvPr>
        </p:nvSpPr>
        <p:spPr/>
        <p:txBody>
          <a:bodyPr/>
          <a:lstStyle/>
          <a:p>
            <a:r>
              <a:rPr lang="en-US" smtClean="0"/>
              <a:t>Beaphar corporate presentation</a:t>
            </a:r>
            <a:endParaRPr lang="en-US" dirty="0"/>
          </a:p>
        </p:txBody>
      </p:sp>
      <p:sp>
        <p:nvSpPr>
          <p:cNvPr id="4" name="Slide Number Placeholder 3"/>
          <p:cNvSpPr>
            <a:spLocks noGrp="1"/>
          </p:cNvSpPr>
          <p:nvPr>
            <p:ph type="sldNum" sz="quarter" idx="11"/>
          </p:nvPr>
        </p:nvSpPr>
        <p:spPr/>
        <p:txBody>
          <a:bodyPr/>
          <a:lstStyle/>
          <a:p>
            <a:fld id="{06FF2302-F012-EC40-848D-132D371E7E13}" type="slidenum">
              <a:rPr lang="en-US" smtClean="0"/>
              <a:pPr/>
              <a:t>‹nr.›</a:t>
            </a:fld>
            <a:endParaRPr lang="en-US" dirty="0"/>
          </a:p>
        </p:txBody>
      </p:sp>
      <p:sp>
        <p:nvSpPr>
          <p:cNvPr id="6" name="Picture Placeholder 5"/>
          <p:cNvSpPr>
            <a:spLocks noGrp="1"/>
          </p:cNvSpPr>
          <p:nvPr>
            <p:ph type="pic" sz="quarter" idx="12"/>
          </p:nvPr>
        </p:nvSpPr>
        <p:spPr>
          <a:xfrm>
            <a:off x="1466850" y="2041525"/>
            <a:ext cx="2466975" cy="2466975"/>
          </a:xfrm>
        </p:spPr>
        <p:txBody>
          <a:bodyPr/>
          <a:lstStyle/>
          <a:p>
            <a:r>
              <a:rPr lang="nl-NL" smtClean="0"/>
              <a:t>Sleep de afbeelding naar de tijdelijke aanduiding of klik op het pictogram als u een afbeelding wilt toevoegen</a:t>
            </a:r>
            <a:endParaRPr lang="en-US"/>
          </a:p>
        </p:txBody>
      </p:sp>
      <p:sp>
        <p:nvSpPr>
          <p:cNvPr id="7" name="Picture Placeholder 5"/>
          <p:cNvSpPr>
            <a:spLocks noGrp="1"/>
          </p:cNvSpPr>
          <p:nvPr>
            <p:ph type="pic" sz="quarter" idx="13"/>
          </p:nvPr>
        </p:nvSpPr>
        <p:spPr>
          <a:xfrm>
            <a:off x="4810125" y="2041525"/>
            <a:ext cx="2466975" cy="2466975"/>
          </a:xfrm>
        </p:spPr>
        <p:txBody>
          <a:bodyPr/>
          <a:lstStyle/>
          <a:p>
            <a:r>
              <a:rPr lang="nl-NL" smtClean="0"/>
              <a:t>Sleep de afbeelding naar de tijdelijke aanduiding of klik op het pictogram als u een afbeelding wilt toevoegen</a:t>
            </a:r>
            <a:endParaRPr lang="en-US"/>
          </a:p>
        </p:txBody>
      </p:sp>
      <p:sp>
        <p:nvSpPr>
          <p:cNvPr id="8" name="Picture Placeholder 5"/>
          <p:cNvSpPr>
            <a:spLocks noGrp="1"/>
          </p:cNvSpPr>
          <p:nvPr>
            <p:ph type="pic" sz="quarter" idx="14"/>
          </p:nvPr>
        </p:nvSpPr>
        <p:spPr>
          <a:xfrm>
            <a:off x="8153400" y="2041525"/>
            <a:ext cx="2466975" cy="2466975"/>
          </a:xfrm>
        </p:spPr>
        <p:txBody>
          <a:bodyPr/>
          <a:lstStyle/>
          <a:p>
            <a:r>
              <a:rPr lang="nl-NL" smtClean="0"/>
              <a:t>Sleep de afbeelding naar de tijdelijke aanduiding of klik op het pictogram als u een afbeelding wilt toevoegen</a:t>
            </a:r>
            <a:endParaRPr lang="en-US"/>
          </a:p>
        </p:txBody>
      </p:sp>
      <p:sp>
        <p:nvSpPr>
          <p:cNvPr id="12" name="Text Placeholder 11"/>
          <p:cNvSpPr>
            <a:spLocks noGrp="1"/>
          </p:cNvSpPr>
          <p:nvPr>
            <p:ph type="body" sz="quarter" idx="15"/>
          </p:nvPr>
        </p:nvSpPr>
        <p:spPr>
          <a:xfrm>
            <a:off x="1466850" y="4764088"/>
            <a:ext cx="2466975" cy="1338262"/>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ext Placeholder 11"/>
          <p:cNvSpPr>
            <a:spLocks noGrp="1"/>
          </p:cNvSpPr>
          <p:nvPr>
            <p:ph type="body" sz="quarter" idx="16"/>
          </p:nvPr>
        </p:nvSpPr>
        <p:spPr>
          <a:xfrm>
            <a:off x="4810125" y="4764088"/>
            <a:ext cx="2466975" cy="1338262"/>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4" name="Text Placeholder 11"/>
          <p:cNvSpPr>
            <a:spLocks noGrp="1"/>
          </p:cNvSpPr>
          <p:nvPr>
            <p:ph type="body" sz="quarter" idx="17"/>
          </p:nvPr>
        </p:nvSpPr>
        <p:spPr>
          <a:xfrm>
            <a:off x="8153400" y="4764088"/>
            <a:ext cx="2466975" cy="1338262"/>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4250424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838200" y="1961262"/>
            <a:ext cx="10515600" cy="1325563"/>
          </a:xfrm>
        </p:spPr>
        <p:txBody>
          <a:bodyPr anchor="b" anchorCtr="0"/>
          <a:lstStyle/>
          <a:p>
            <a:r>
              <a:rPr lang="en-US" dirty="0" smtClean="0"/>
              <a:t>Click to edit Master title style</a:t>
            </a:r>
            <a:endParaRPr lang="en-US" dirty="0"/>
          </a:p>
        </p:txBody>
      </p:sp>
    </p:spTree>
    <p:extLst>
      <p:ext uri="{BB962C8B-B14F-4D97-AF65-F5344CB8AC3E}">
        <p14:creationId xmlns:p14="http://schemas.microsoft.com/office/powerpoint/2010/main" val="14769009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196" y="1578760"/>
            <a:ext cx="507609" cy="361184"/>
          </a:xfrm>
          <a:prstGeom prst="rect">
            <a:avLst/>
          </a:prstGeom>
        </p:spPr>
      </p:pic>
      <p:sp>
        <p:nvSpPr>
          <p:cNvPr id="4" name="Title 8"/>
          <p:cNvSpPr>
            <a:spLocks noGrp="1"/>
          </p:cNvSpPr>
          <p:nvPr>
            <p:ph type="title" hasCustomPrompt="1"/>
          </p:nvPr>
        </p:nvSpPr>
        <p:spPr>
          <a:xfrm>
            <a:off x="838200" y="2554526"/>
            <a:ext cx="10515600" cy="3690631"/>
          </a:xfrm>
        </p:spPr>
        <p:txBody>
          <a:bodyPr anchor="t" anchorCtr="0"/>
          <a:lstStyle>
            <a:lvl1pPr algn="ctr">
              <a:defRPr/>
            </a:lvl1pPr>
          </a:lstStyle>
          <a:p>
            <a:r>
              <a:rPr lang="en-US" dirty="0" smtClean="0"/>
              <a:t>Click to add quote</a:t>
            </a:r>
            <a:endParaRPr lang="en-US" dirty="0"/>
          </a:p>
        </p:txBody>
      </p:sp>
    </p:spTree>
    <p:extLst>
      <p:ext uri="{BB962C8B-B14F-4D97-AF65-F5344CB8AC3E}">
        <p14:creationId xmlns:p14="http://schemas.microsoft.com/office/powerpoint/2010/main" val="20517248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CAT">
    <p:spTree>
      <p:nvGrpSpPr>
        <p:cNvPr id="1" name=""/>
        <p:cNvGrpSpPr/>
        <p:nvPr/>
      </p:nvGrpSpPr>
      <p:grpSpPr>
        <a:xfrm>
          <a:off x="0" y="0"/>
          <a:ext cx="0" cy="0"/>
          <a:chOff x="0" y="0"/>
          <a:chExt cx="0" cy="0"/>
        </a:xfrm>
      </p:grpSpPr>
      <p:pic>
        <p:nvPicPr>
          <p:cNvPr id="11" name="Afbeelding 10"/>
          <p:cNvPicPr>
            <a:picLocks noChangeAspect="1"/>
          </p:cNvPicPr>
          <p:nvPr userDrawn="1"/>
        </p:nvPicPr>
        <p:blipFill rotWithShape="1">
          <a:blip r:embed="rId2">
            <a:extLst>
              <a:ext uri="{28A0092B-C50C-407E-A947-70E740481C1C}">
                <a14:useLocalDpi xmlns:a14="http://schemas.microsoft.com/office/drawing/2010/main" val="0"/>
              </a:ext>
            </a:extLst>
          </a:blip>
          <a:srcRect l="-10" t="11938" r="10" b="217"/>
          <a:stretch/>
        </p:blipFill>
        <p:spPr>
          <a:xfrm>
            <a:off x="3600" y="695434"/>
            <a:ext cx="12182478" cy="6162566"/>
          </a:xfrm>
          <a:prstGeom prst="rect">
            <a:avLst/>
          </a:prstGeom>
        </p:spPr>
      </p:pic>
      <p:sp>
        <p:nvSpPr>
          <p:cNvPr id="7" name="Rectangle 6"/>
          <p:cNvSpPr/>
          <p:nvPr userDrawn="1"/>
        </p:nvSpPr>
        <p:spPr>
          <a:xfrm>
            <a:off x="0" y="9634"/>
            <a:ext cx="12193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838200" y="5600958"/>
            <a:ext cx="10515600" cy="8423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9" name="Title 8"/>
          <p:cNvSpPr>
            <a:spLocks noGrp="1"/>
          </p:cNvSpPr>
          <p:nvPr>
            <p:ph type="title"/>
          </p:nvPr>
        </p:nvSpPr>
        <p:spPr>
          <a:xfrm>
            <a:off x="838200" y="1961262"/>
            <a:ext cx="10515600" cy="1325563"/>
          </a:xfrm>
        </p:spPr>
        <p:txBody>
          <a:bodyPr anchor="b" anchorCtr="0"/>
          <a:lstStyle>
            <a:lvl1pPr>
              <a:defRPr>
                <a:solidFill>
                  <a:schemeClr val="bg1"/>
                </a:solidFill>
              </a:defRPr>
            </a:lvl1pPr>
          </a:lstStyle>
          <a:p>
            <a:r>
              <a:rPr lang="nl-NL" smtClean="0"/>
              <a:t>Klik om de stijl te bewerken</a:t>
            </a:r>
            <a:endParaRPr lang="en-US" dirty="0"/>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01894" y="437802"/>
            <a:ext cx="1951906" cy="623032"/>
          </a:xfrm>
          <a:prstGeom prst="rect">
            <a:avLst/>
          </a:prstGeom>
        </p:spPr>
      </p:pic>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DO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a:extLst>
              <a:ext uri="{28A0092B-C50C-407E-A947-70E740481C1C}">
                <a14:useLocalDpi xmlns:a14="http://schemas.microsoft.com/office/drawing/2010/main" val="0"/>
              </a:ext>
            </a:extLst>
          </a:blip>
          <a:srcRect t="8306" b="17038"/>
          <a:stretch/>
        </p:blipFill>
        <p:spPr>
          <a:xfrm>
            <a:off x="-28575" y="695434"/>
            <a:ext cx="12215813" cy="6156000"/>
          </a:xfrm>
          <a:prstGeom prst="rect">
            <a:avLst/>
          </a:prstGeom>
        </p:spPr>
      </p:pic>
      <p:sp>
        <p:nvSpPr>
          <p:cNvPr id="7" name="Rectangle 6"/>
          <p:cNvSpPr/>
          <p:nvPr userDrawn="1"/>
        </p:nvSpPr>
        <p:spPr>
          <a:xfrm>
            <a:off x="0" y="9634"/>
            <a:ext cx="12193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838200" y="5600958"/>
            <a:ext cx="10515600" cy="8423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9" name="Title 8"/>
          <p:cNvSpPr>
            <a:spLocks noGrp="1"/>
          </p:cNvSpPr>
          <p:nvPr>
            <p:ph type="title"/>
          </p:nvPr>
        </p:nvSpPr>
        <p:spPr>
          <a:xfrm>
            <a:off x="838200" y="1961262"/>
            <a:ext cx="10515600" cy="1325563"/>
          </a:xfrm>
        </p:spPr>
        <p:txBody>
          <a:bodyPr anchor="b" anchorCtr="0"/>
          <a:lstStyle>
            <a:lvl1pPr>
              <a:defRPr>
                <a:solidFill>
                  <a:schemeClr val="bg1"/>
                </a:solidFill>
              </a:defRPr>
            </a:lvl1pPr>
          </a:lstStyle>
          <a:p>
            <a:r>
              <a:rPr lang="nl-NL" smtClean="0"/>
              <a:t>Klik om de stijl te bewerken</a:t>
            </a:r>
            <a:endParaRPr lang="en-US" dirty="0"/>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01894" y="437802"/>
            <a:ext cx="1951906" cy="623032"/>
          </a:xfrm>
          <a:prstGeom prst="rect">
            <a:avLst/>
          </a:prstGeom>
        </p:spPr>
      </p:pic>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RABBIT">
    <p:spTree>
      <p:nvGrpSpPr>
        <p:cNvPr id="1" name=""/>
        <p:cNvGrpSpPr/>
        <p:nvPr/>
      </p:nvGrpSpPr>
      <p:grpSpPr>
        <a:xfrm>
          <a:off x="0" y="0"/>
          <a:ext cx="0" cy="0"/>
          <a:chOff x="0" y="0"/>
          <a:chExt cx="0" cy="0"/>
        </a:xfrm>
      </p:grpSpPr>
      <p:pic>
        <p:nvPicPr>
          <p:cNvPr id="11" name="Afbeelding 10"/>
          <p:cNvPicPr>
            <a:picLocks noChangeAspect="1"/>
          </p:cNvPicPr>
          <p:nvPr userDrawn="1"/>
        </p:nvPicPr>
        <p:blipFill rotWithShape="1">
          <a:blip r:embed="rId2">
            <a:extLst>
              <a:ext uri="{28A0092B-C50C-407E-A947-70E740481C1C}">
                <a14:useLocalDpi xmlns:a14="http://schemas.microsoft.com/office/drawing/2010/main" val="0"/>
              </a:ext>
            </a:extLst>
          </a:blip>
          <a:srcRect t="4740" b="7483"/>
          <a:stretch/>
        </p:blipFill>
        <p:spPr>
          <a:xfrm>
            <a:off x="0" y="695434"/>
            <a:ext cx="12192000" cy="6162566"/>
          </a:xfrm>
          <a:prstGeom prst="rect">
            <a:avLst/>
          </a:prstGeom>
        </p:spPr>
      </p:pic>
      <p:sp>
        <p:nvSpPr>
          <p:cNvPr id="7" name="Rectangle 6"/>
          <p:cNvSpPr/>
          <p:nvPr userDrawn="1"/>
        </p:nvSpPr>
        <p:spPr>
          <a:xfrm>
            <a:off x="0" y="9634"/>
            <a:ext cx="12193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838200" y="5600958"/>
            <a:ext cx="10515600" cy="8423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9" name="Title 8"/>
          <p:cNvSpPr>
            <a:spLocks noGrp="1"/>
          </p:cNvSpPr>
          <p:nvPr>
            <p:ph type="title"/>
          </p:nvPr>
        </p:nvSpPr>
        <p:spPr>
          <a:xfrm>
            <a:off x="838200" y="1961262"/>
            <a:ext cx="10515600" cy="1325563"/>
          </a:xfrm>
        </p:spPr>
        <p:txBody>
          <a:bodyPr anchor="b" anchorCtr="0"/>
          <a:lstStyle>
            <a:lvl1pPr>
              <a:defRPr>
                <a:solidFill>
                  <a:schemeClr val="bg1"/>
                </a:solidFill>
              </a:defRPr>
            </a:lvl1pPr>
          </a:lstStyle>
          <a:p>
            <a:r>
              <a:rPr lang="nl-NL" smtClean="0"/>
              <a:t>Klik om de stijl te bewerken</a:t>
            </a:r>
            <a:endParaRPr lang="en-US" dirty="0"/>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01894" y="437802"/>
            <a:ext cx="1951906" cy="623032"/>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MARY">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9" y="695434"/>
            <a:ext cx="12198070" cy="6162566"/>
          </a:xfrm>
          <a:prstGeom prst="rect">
            <a:avLst/>
          </a:prstGeom>
        </p:spPr>
      </p:pic>
      <p:sp>
        <p:nvSpPr>
          <p:cNvPr id="7" name="Rectangle 6"/>
          <p:cNvSpPr/>
          <p:nvPr userDrawn="1"/>
        </p:nvSpPr>
        <p:spPr>
          <a:xfrm>
            <a:off x="0" y="9634"/>
            <a:ext cx="12193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838200" y="5600958"/>
            <a:ext cx="10515600" cy="8423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9" name="Title 8"/>
          <p:cNvSpPr>
            <a:spLocks noGrp="1"/>
          </p:cNvSpPr>
          <p:nvPr>
            <p:ph type="title"/>
          </p:nvPr>
        </p:nvSpPr>
        <p:spPr>
          <a:xfrm>
            <a:off x="838200" y="1961262"/>
            <a:ext cx="10515600" cy="1325563"/>
          </a:xfrm>
        </p:spPr>
        <p:txBody>
          <a:bodyPr anchor="b" anchorCtr="0"/>
          <a:lstStyle>
            <a:lvl1pPr>
              <a:defRPr>
                <a:solidFill>
                  <a:schemeClr val="bg1"/>
                </a:solidFill>
              </a:defRPr>
            </a:lvl1pPr>
          </a:lstStyle>
          <a:p>
            <a:r>
              <a:rPr lang="nl-NL" smtClean="0"/>
              <a:t>Klik om de stijl te bewerken</a:t>
            </a:r>
            <a:endParaRPr lang="en-US" dirty="0"/>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01894" y="437802"/>
            <a:ext cx="1951906" cy="623032"/>
          </a:xfrm>
          <a:prstGeom prst="rect">
            <a:avLst/>
          </a:prstGeom>
        </p:spPr>
      </p:pic>
    </p:spTree>
    <p:extLst>
      <p:ext uri="{BB962C8B-B14F-4D97-AF65-F5344CB8AC3E}">
        <p14:creationId xmlns:p14="http://schemas.microsoft.com/office/powerpoint/2010/main" val="42567119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196" y="1578760"/>
            <a:ext cx="507609" cy="361184"/>
          </a:xfrm>
          <a:prstGeom prst="rect">
            <a:avLst/>
          </a:prstGeom>
        </p:spPr>
      </p:pic>
      <p:sp>
        <p:nvSpPr>
          <p:cNvPr id="4" name="Title 8"/>
          <p:cNvSpPr>
            <a:spLocks noGrp="1"/>
          </p:cNvSpPr>
          <p:nvPr>
            <p:ph type="title" hasCustomPrompt="1"/>
          </p:nvPr>
        </p:nvSpPr>
        <p:spPr>
          <a:xfrm>
            <a:off x="838200" y="2554526"/>
            <a:ext cx="10515600" cy="3690631"/>
          </a:xfrm>
        </p:spPr>
        <p:txBody>
          <a:bodyPr anchor="t" anchorCtr="0"/>
          <a:lstStyle>
            <a:lvl1pPr algn="ctr">
              <a:defRPr/>
            </a:lvl1pPr>
          </a:lstStyle>
          <a:p>
            <a:r>
              <a:rPr lang="en-US" dirty="0" smtClean="0"/>
              <a:t>Click to add quote</a:t>
            </a:r>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Char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Beaphar corporate presentation</a:t>
            </a:r>
            <a:endParaRPr lang="en-US"/>
          </a:p>
        </p:txBody>
      </p:sp>
      <p:sp>
        <p:nvSpPr>
          <p:cNvPr id="4" name="Slide Number Placeholder 3"/>
          <p:cNvSpPr>
            <a:spLocks noGrp="1"/>
          </p:cNvSpPr>
          <p:nvPr>
            <p:ph type="sldNum" sz="quarter" idx="12"/>
          </p:nvPr>
        </p:nvSpPr>
        <p:spPr/>
        <p:txBody>
          <a:bodyPr/>
          <a:lstStyle/>
          <a:p>
            <a:fld id="{06FF2302-F012-EC40-848D-132D371E7E13}" type="slidenum">
              <a:rPr lang="en-US" smtClean="0"/>
              <a:t>‹nr.›</a:t>
            </a:fld>
            <a:endParaRPr lang="en-US"/>
          </a:p>
        </p:txBody>
      </p:sp>
      <p:sp>
        <p:nvSpPr>
          <p:cNvPr id="6" name="Title 1"/>
          <p:cNvSpPr>
            <a:spLocks noGrp="1"/>
          </p:cNvSpPr>
          <p:nvPr>
            <p:ph type="ctrTitle"/>
          </p:nvPr>
        </p:nvSpPr>
        <p:spPr>
          <a:xfrm>
            <a:off x="833121" y="930913"/>
            <a:ext cx="8549419" cy="613411"/>
          </a:xfrm>
        </p:spPr>
        <p:txBody>
          <a:bodyPr anchor="b">
            <a:normAutofit/>
          </a:bodyPr>
          <a:lstStyle>
            <a:lvl1pPr algn="l">
              <a:defRPr sz="4000" b="1">
                <a:solidFill>
                  <a:schemeClr val="tx2"/>
                </a:solidFill>
              </a:defRPr>
            </a:lvl1pPr>
          </a:lstStyle>
          <a:p>
            <a:r>
              <a:rPr lang="nl-NL" dirty="0" smtClean="0"/>
              <a:t>Titelstijl van model bewerken</a:t>
            </a:r>
            <a:endParaRPr lang="en-US" dirty="0"/>
          </a:p>
        </p:txBody>
      </p:sp>
      <p:sp>
        <p:nvSpPr>
          <p:cNvPr id="7" name="Subtitle 2"/>
          <p:cNvSpPr>
            <a:spLocks noGrp="1"/>
          </p:cNvSpPr>
          <p:nvPr>
            <p:ph type="subTitle" idx="1"/>
          </p:nvPr>
        </p:nvSpPr>
        <p:spPr>
          <a:xfrm>
            <a:off x="833121" y="1620838"/>
            <a:ext cx="8549419" cy="482282"/>
          </a:xfrm>
        </p:spPr>
        <p:txBody>
          <a:bodyPr/>
          <a:lstStyle>
            <a:lvl1pPr marL="0" indent="0" algn="l">
              <a:buNone/>
              <a:defRPr sz="2400" i="1">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smtClean="0"/>
              <a:t>Klik om de ondertitelstijl van het model te bewerken</a:t>
            </a:r>
            <a:endParaRPr lang="en-US"/>
          </a:p>
        </p:txBody>
      </p:sp>
      <p:sp>
        <p:nvSpPr>
          <p:cNvPr id="9" name="Chart Placeholder 8"/>
          <p:cNvSpPr>
            <a:spLocks noGrp="1"/>
          </p:cNvSpPr>
          <p:nvPr>
            <p:ph type="chart" sz="quarter" idx="13" hasCustomPrompt="1"/>
          </p:nvPr>
        </p:nvSpPr>
        <p:spPr>
          <a:xfrm>
            <a:off x="833438" y="2274888"/>
            <a:ext cx="8548687" cy="3786187"/>
          </a:xfrm>
        </p:spPr>
        <p:txBody>
          <a:bodyPr/>
          <a:lstStyle>
            <a:lvl1pPr marL="0" indent="0">
              <a:buNone/>
              <a:defRPr/>
            </a:lvl1pPr>
          </a:lstStyle>
          <a:p>
            <a:r>
              <a:rPr lang="en-US" dirty="0" smtClean="0"/>
              <a:t>Click to insert Chart</a:t>
            </a:r>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2764465" y="1014770"/>
            <a:ext cx="9427534" cy="5843230"/>
          </a:xfrm>
        </p:spPr>
        <p:txBody>
          <a:bodyPr/>
          <a:lstStyle>
            <a:lvl1pPr marL="0" indent="0">
              <a:buNone/>
              <a:defRPr/>
            </a:lvl1pPr>
          </a:lstStyle>
          <a:p>
            <a:r>
              <a:rPr lang="en-US" dirty="0" smtClean="0"/>
              <a:t>Click to insert Picture</a:t>
            </a:r>
            <a:endParaRPr lang="en-US" dirty="0"/>
          </a:p>
        </p:txBody>
      </p:sp>
      <p:sp>
        <p:nvSpPr>
          <p:cNvPr id="6" name="Title 1"/>
          <p:cNvSpPr>
            <a:spLocks noGrp="1"/>
          </p:cNvSpPr>
          <p:nvPr>
            <p:ph type="ctrTitle"/>
          </p:nvPr>
        </p:nvSpPr>
        <p:spPr>
          <a:xfrm>
            <a:off x="769325" y="2560408"/>
            <a:ext cx="8549419" cy="613411"/>
          </a:xfrm>
        </p:spPr>
        <p:txBody>
          <a:bodyPr anchor="b">
            <a:normAutofit/>
          </a:bodyPr>
          <a:lstStyle>
            <a:lvl1pPr algn="l">
              <a:defRPr sz="4000" b="1">
                <a:solidFill>
                  <a:schemeClr val="accent1"/>
                </a:solidFill>
              </a:defRPr>
            </a:lvl1pPr>
          </a:lstStyle>
          <a:p>
            <a:r>
              <a:rPr lang="nl-NL" smtClean="0"/>
              <a:t>Titelstijl van model bewerken</a:t>
            </a:r>
            <a:endParaRPr lang="en-US"/>
          </a:p>
        </p:txBody>
      </p:sp>
      <p:sp>
        <p:nvSpPr>
          <p:cNvPr id="4" name="Rectangle 3"/>
          <p:cNvSpPr/>
          <p:nvPr userDrawn="1"/>
        </p:nvSpPr>
        <p:spPr>
          <a:xfrm>
            <a:off x="10760149" y="6166884"/>
            <a:ext cx="786809" cy="691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11" name="Text Placeholder 10"/>
          <p:cNvSpPr>
            <a:spLocks noGrp="1"/>
          </p:cNvSpPr>
          <p:nvPr>
            <p:ph type="body" sz="quarter" idx="13"/>
          </p:nvPr>
        </p:nvSpPr>
        <p:spPr>
          <a:xfrm>
            <a:off x="838200" y="1892300"/>
            <a:ext cx="10448925" cy="370046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3" name="Rectangle 2"/>
          <p:cNvSpPr/>
          <p:nvPr userDrawn="1"/>
        </p:nvSpPr>
        <p:spPr>
          <a:xfrm>
            <a:off x="10823944" y="6294474"/>
            <a:ext cx="935665" cy="56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4"/>
          </p:nvPr>
        </p:nvSpPr>
        <p:spPr/>
        <p:txBody>
          <a:bodyPr/>
          <a:lstStyle/>
          <a:p>
            <a:r>
              <a:rPr lang="en-US" smtClean="0"/>
              <a:t>Beaphar corporate presentation</a:t>
            </a:r>
            <a:endParaRPr lang="en-US" dirty="0"/>
          </a:p>
        </p:txBody>
      </p:sp>
      <p:sp>
        <p:nvSpPr>
          <p:cNvPr id="7" name="Slide Number Placeholder 6"/>
          <p:cNvSpPr>
            <a:spLocks noGrp="1"/>
          </p:cNvSpPr>
          <p:nvPr>
            <p:ph type="sldNum" sz="quarter" idx="15"/>
          </p:nvPr>
        </p:nvSpPr>
        <p:spPr/>
        <p:txBody>
          <a:bodyPr/>
          <a:lstStyle/>
          <a:p>
            <a:fld id="{06FF2302-F012-EC40-848D-132D371E7E13}" type="slidenum">
              <a:rPr lang="en-US" smtClean="0"/>
              <a:pPr/>
              <a:t>‹nr.›</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3682" y="6348734"/>
            <a:ext cx="372745" cy="372745"/>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95434"/>
            <a:ext cx="12193200" cy="6162566"/>
          </a:xfrm>
          <a:prstGeom prst="rect">
            <a:avLst/>
          </a:prstGeom>
          <a:gradFill flip="none" rotWithShape="0">
            <a:gsLst>
              <a:gs pos="5000">
                <a:srgbClr val="EC6906"/>
              </a:gs>
              <a:gs pos="50000">
                <a:srgbClr val="E10A23"/>
              </a:gs>
              <a:gs pos="95000">
                <a:srgbClr val="FF507D"/>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387104"/>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2892055"/>
            <a:ext cx="10515600" cy="328490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pic>
        <p:nvPicPr>
          <p:cNvPr id="6" name="Afbeelding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01894" y="394907"/>
            <a:ext cx="1951906" cy="622318"/>
          </a:xfrm>
          <a:prstGeom prst="rect">
            <a:avLst/>
          </a:prstGeom>
        </p:spPr>
      </p:pic>
    </p:spTree>
    <p:extLst>
      <p:ext uri="{BB962C8B-B14F-4D97-AF65-F5344CB8AC3E}">
        <p14:creationId xmlns:p14="http://schemas.microsoft.com/office/powerpoint/2010/main" val="521096154"/>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77"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07117"/>
            <a:ext cx="8446707" cy="608327"/>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838200" y="1936753"/>
            <a:ext cx="10515600" cy="426053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3"/>
          </p:nvPr>
        </p:nvSpPr>
        <p:spPr>
          <a:xfrm>
            <a:off x="838200" y="6356354"/>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Beaphar corporate presentation</a:t>
            </a:r>
            <a:endParaRPr lang="en-US" dirty="0"/>
          </a:p>
        </p:txBody>
      </p:sp>
      <p:sp>
        <p:nvSpPr>
          <p:cNvPr id="7" name="Rectangle 6"/>
          <p:cNvSpPr/>
          <p:nvPr/>
        </p:nvSpPr>
        <p:spPr>
          <a:xfrm>
            <a:off x="0" y="9634"/>
            <a:ext cx="12193200" cy="685800"/>
          </a:xfrm>
          <a:prstGeom prst="rect">
            <a:avLst/>
          </a:prstGeom>
          <a:gradFill flip="none" rotWithShape="0">
            <a:gsLst>
              <a:gs pos="5000">
                <a:srgbClr val="EC6906"/>
              </a:gs>
              <a:gs pos="50000">
                <a:srgbClr val="E10A23"/>
              </a:gs>
              <a:gs pos="95000">
                <a:srgbClr val="FF507D"/>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3682" y="6348734"/>
            <a:ext cx="372745" cy="372745"/>
          </a:xfrm>
          <a:prstGeom prst="rect">
            <a:avLst/>
          </a:prstGeom>
        </p:spPr>
      </p:pic>
      <p:sp>
        <p:nvSpPr>
          <p:cNvPr id="6" name="Slide Number Placeholder 5"/>
          <p:cNvSpPr>
            <a:spLocks noGrp="1"/>
          </p:cNvSpPr>
          <p:nvPr>
            <p:ph type="sldNum" sz="quarter" idx="4"/>
          </p:nvPr>
        </p:nvSpPr>
        <p:spPr>
          <a:xfrm>
            <a:off x="10913680" y="6356354"/>
            <a:ext cx="372747"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06FF2302-F012-EC40-848D-132D371E7E13}" type="slidenum">
              <a:rPr lang="en-US" smtClean="0"/>
              <a:pPr/>
              <a:t>‹nr.›</a:t>
            </a:fld>
            <a:endParaRPr lang="en-US" dirty="0"/>
          </a:p>
        </p:txBody>
      </p:sp>
      <p:pic>
        <p:nvPicPr>
          <p:cNvPr id="10" name="Afbeelding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01894" y="370144"/>
            <a:ext cx="1951906" cy="622318"/>
          </a:xfrm>
          <a:prstGeom prst="rect">
            <a:avLst/>
          </a:prstGeom>
        </p:spPr>
      </p:pic>
    </p:spTree>
    <p:extLst>
      <p:ext uri="{BB962C8B-B14F-4D97-AF65-F5344CB8AC3E}">
        <p14:creationId xmlns:p14="http://schemas.microsoft.com/office/powerpoint/2010/main" val="16940647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2" r:id="rId3"/>
    <p:sldLayoutId id="2147483669" r:id="rId4"/>
    <p:sldLayoutId id="2147483673" r:id="rId5"/>
  </p:sldLayoutIdLst>
  <p:timing>
    <p:tnLst>
      <p:par>
        <p:cTn id="1" dur="indefinite" restart="never" nodeType="tmRoot"/>
      </p:par>
    </p:tnLst>
  </p:timing>
  <p:hf hdr="0" dt="0"/>
  <p:txStyles>
    <p:titleStyle>
      <a:lvl1pPr algn="l" defTabSz="914354"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Arial"/>
        <a:buChar char="•"/>
        <a:defRPr sz="28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Arial"/>
        <a:buChar char="•"/>
        <a:defRPr sz="24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Arial"/>
        <a:buChar char="•"/>
        <a:defRPr sz="20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Arial"/>
        <a:buChar char="•"/>
        <a:defRPr sz="18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Arial"/>
        <a:buChar char="•"/>
        <a:defRPr sz="18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3200" cy="6858000"/>
          </a:xfrm>
          <a:prstGeom prst="rect">
            <a:avLst/>
          </a:prstGeom>
          <a:solidFill>
            <a:srgbClr val="342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38710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92055"/>
            <a:ext cx="10515600" cy="32849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4974859"/>
      </p:ext>
    </p:extLst>
  </p:cSld>
  <p:clrMap bg1="lt1" tx1="dk1" bg2="lt2" tx2="dk2" accent1="accent1" accent2="accent2" accent3="accent3" accent4="accent4" accent5="accent5" accent6="accent6" hlink="hlink" folHlink="folHlink"/>
  <p:sldLayoutIdLst>
    <p:sldLayoutId id="2147483671" r:id="rId1"/>
    <p:sldLayoutId id="214748367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Mei 2021</a:t>
            </a:r>
            <a:endParaRPr lang="nl-NL" dirty="0"/>
          </a:p>
        </p:txBody>
      </p:sp>
      <p:sp>
        <p:nvSpPr>
          <p:cNvPr id="3" name="Titel 2"/>
          <p:cNvSpPr>
            <a:spLocks noGrp="1"/>
          </p:cNvSpPr>
          <p:nvPr>
            <p:ph type="title"/>
          </p:nvPr>
        </p:nvSpPr>
        <p:spPr/>
        <p:txBody>
          <a:bodyPr/>
          <a:lstStyle/>
          <a:p>
            <a:r>
              <a:rPr lang="en-US" dirty="0" err="1" smtClean="0"/>
              <a:t>Intestopro</a:t>
            </a:r>
            <a:endParaRPr lang="nl-NL" dirty="0"/>
          </a:p>
        </p:txBody>
      </p:sp>
    </p:spTree>
    <p:extLst>
      <p:ext uri="{BB962C8B-B14F-4D97-AF65-F5344CB8AC3E}">
        <p14:creationId xmlns:p14="http://schemas.microsoft.com/office/powerpoint/2010/main" val="41032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Pasta</a:t>
            </a:r>
            <a:endParaRPr lang="en-US" dirty="0"/>
          </a:p>
        </p:txBody>
      </p:sp>
      <p:sp>
        <p:nvSpPr>
          <p:cNvPr id="4" name="Footer Placeholder 3"/>
          <p:cNvSpPr>
            <a:spLocks noGrp="1"/>
          </p:cNvSpPr>
          <p:nvPr>
            <p:ph type="ftr" sz="quarter" idx="11"/>
          </p:nvPr>
        </p:nvSpPr>
        <p:spPr/>
        <p:txBody>
          <a:bodyPr/>
          <a:lstStyle/>
          <a:p>
            <a:r>
              <a:rPr lang="en-US" smtClean="0"/>
              <a:t>Beaphar corporate presentation</a:t>
            </a:r>
            <a:endParaRPr lang="en-US" dirty="0"/>
          </a:p>
        </p:txBody>
      </p:sp>
      <p:sp>
        <p:nvSpPr>
          <p:cNvPr id="5" name="Slide Number Placeholder 4"/>
          <p:cNvSpPr>
            <a:spLocks noGrp="1"/>
          </p:cNvSpPr>
          <p:nvPr>
            <p:ph type="sldNum" sz="quarter" idx="12"/>
          </p:nvPr>
        </p:nvSpPr>
        <p:spPr/>
        <p:txBody>
          <a:bodyPr/>
          <a:lstStyle/>
          <a:p>
            <a:fld id="{06FF2302-F012-EC40-848D-132D371E7E13}" type="slidenum">
              <a:rPr lang="en-US" smtClean="0"/>
              <a:pPr/>
              <a:t>10</a:t>
            </a:fld>
            <a:endParaRPr lang="en-US" dirty="0"/>
          </a:p>
        </p:txBody>
      </p:sp>
      <p:sp>
        <p:nvSpPr>
          <p:cNvPr id="3" name="Text Placeholder 2"/>
          <p:cNvSpPr>
            <a:spLocks noGrp="1"/>
          </p:cNvSpPr>
          <p:nvPr>
            <p:ph type="body" sz="quarter" idx="13"/>
          </p:nvPr>
        </p:nvSpPr>
        <p:spPr>
          <a:xfrm>
            <a:off x="838200" y="1892300"/>
            <a:ext cx="6694714" cy="4125913"/>
          </a:xfrm>
        </p:spPr>
        <p:txBody>
          <a:bodyPr/>
          <a:lstStyle/>
          <a:p>
            <a:r>
              <a:rPr lang="en-US" dirty="0"/>
              <a:t>2</a:t>
            </a:r>
            <a:r>
              <a:rPr lang="en-US" dirty="0" smtClean="0"/>
              <a:t>x per dag </a:t>
            </a:r>
            <a:r>
              <a:rPr lang="en-US" dirty="0" err="1" smtClean="0"/>
              <a:t>oraal</a:t>
            </a:r>
            <a:r>
              <a:rPr lang="en-US" dirty="0" smtClean="0"/>
              <a:t> </a:t>
            </a:r>
            <a:r>
              <a:rPr lang="en-US" dirty="0" err="1" smtClean="0"/>
              <a:t>toedienen</a:t>
            </a:r>
            <a:r>
              <a:rPr lang="en-US" dirty="0" smtClean="0"/>
              <a:t> </a:t>
            </a:r>
            <a:r>
              <a:rPr lang="en-US" dirty="0" err="1" smtClean="0"/>
              <a:t>gedurende</a:t>
            </a:r>
            <a:r>
              <a:rPr lang="en-US" dirty="0" smtClean="0"/>
              <a:t> 3 </a:t>
            </a:r>
            <a:r>
              <a:rPr lang="en-US" dirty="0" err="1" smtClean="0"/>
              <a:t>dagen</a:t>
            </a:r>
            <a:endParaRPr lang="en-US" dirty="0"/>
          </a:p>
          <a:p>
            <a:r>
              <a:rPr lang="en-US" dirty="0" err="1" smtClean="0"/>
              <a:t>Geschikt</a:t>
            </a:r>
            <a:r>
              <a:rPr lang="en-US" dirty="0" smtClean="0"/>
              <a:t> </a:t>
            </a:r>
            <a:r>
              <a:rPr lang="en-US" dirty="0" err="1" smtClean="0"/>
              <a:t>vanaf</a:t>
            </a:r>
            <a:r>
              <a:rPr lang="en-US" dirty="0" smtClean="0"/>
              <a:t> 4 </a:t>
            </a:r>
            <a:r>
              <a:rPr lang="en-US" dirty="0" err="1" smtClean="0"/>
              <a:t>weken</a:t>
            </a:r>
            <a:r>
              <a:rPr lang="en-US" dirty="0" smtClean="0"/>
              <a:t> </a:t>
            </a:r>
            <a:r>
              <a:rPr lang="en-US" dirty="0" err="1" smtClean="0"/>
              <a:t>leeftijd</a:t>
            </a:r>
            <a:r>
              <a:rPr lang="en-US" dirty="0" smtClean="0"/>
              <a:t>, </a:t>
            </a:r>
            <a:r>
              <a:rPr lang="en-US" dirty="0" err="1" smtClean="0"/>
              <a:t>ook</a:t>
            </a:r>
            <a:r>
              <a:rPr lang="en-US" dirty="0" smtClean="0"/>
              <a:t> </a:t>
            </a:r>
            <a:r>
              <a:rPr lang="en-US" dirty="0" err="1" smtClean="0"/>
              <a:t>geschikt</a:t>
            </a:r>
            <a:r>
              <a:rPr lang="en-US" dirty="0" smtClean="0"/>
              <a:t> </a:t>
            </a:r>
            <a:r>
              <a:rPr lang="en-US" dirty="0" err="1" smtClean="0"/>
              <a:t>voor</a:t>
            </a:r>
            <a:r>
              <a:rPr lang="en-US" dirty="0" smtClean="0"/>
              <a:t> pups </a:t>
            </a:r>
            <a:r>
              <a:rPr lang="en-US" dirty="0" err="1" smtClean="0"/>
              <a:t>en</a:t>
            </a:r>
            <a:r>
              <a:rPr lang="en-US" dirty="0" smtClean="0"/>
              <a:t> kittens (</a:t>
            </a:r>
            <a:r>
              <a:rPr lang="en-US" dirty="0" err="1" smtClean="0"/>
              <a:t>overschakelen</a:t>
            </a:r>
            <a:r>
              <a:rPr lang="en-US" dirty="0" smtClean="0"/>
              <a:t> op </a:t>
            </a:r>
            <a:r>
              <a:rPr lang="en-US" dirty="0" err="1" smtClean="0"/>
              <a:t>vaste</a:t>
            </a:r>
            <a:r>
              <a:rPr lang="en-US" dirty="0" smtClean="0"/>
              <a:t> </a:t>
            </a:r>
            <a:r>
              <a:rPr lang="en-US" dirty="0" err="1" smtClean="0"/>
              <a:t>voeding</a:t>
            </a:r>
            <a:r>
              <a:rPr lang="en-US" dirty="0" smtClean="0"/>
              <a:t>)</a:t>
            </a:r>
          </a:p>
          <a:p>
            <a:r>
              <a:rPr lang="en-US" dirty="0" smtClean="0"/>
              <a:t>Met </a:t>
            </a:r>
            <a:r>
              <a:rPr lang="en-US" dirty="0" err="1" smtClean="0"/>
              <a:t>handige</a:t>
            </a:r>
            <a:r>
              <a:rPr lang="en-US" dirty="0" smtClean="0"/>
              <a:t> </a:t>
            </a:r>
            <a:r>
              <a:rPr lang="en-US" dirty="0" err="1" smtClean="0"/>
              <a:t>doseerspuit</a:t>
            </a:r>
            <a:endParaRPr lang="en-US" dirty="0"/>
          </a:p>
          <a:p>
            <a:r>
              <a:rPr lang="en-US" dirty="0" smtClean="0"/>
              <a:t>2 </a:t>
            </a:r>
            <a:r>
              <a:rPr lang="en-US" dirty="0" err="1" smtClean="0"/>
              <a:t>varianten</a:t>
            </a:r>
            <a:r>
              <a:rPr lang="en-US" dirty="0" smtClean="0"/>
              <a:t>: </a:t>
            </a:r>
          </a:p>
          <a:p>
            <a:pPr lvl="1"/>
            <a:r>
              <a:rPr lang="en-US" dirty="0" err="1" smtClean="0"/>
              <a:t>kat</a:t>
            </a:r>
            <a:r>
              <a:rPr lang="en-US" dirty="0" smtClean="0"/>
              <a:t> </a:t>
            </a:r>
            <a:r>
              <a:rPr lang="en-US" dirty="0" err="1" smtClean="0"/>
              <a:t>en</a:t>
            </a:r>
            <a:r>
              <a:rPr lang="en-US" dirty="0" smtClean="0"/>
              <a:t> </a:t>
            </a:r>
            <a:r>
              <a:rPr lang="en-US" dirty="0" err="1" smtClean="0"/>
              <a:t>hond</a:t>
            </a:r>
            <a:r>
              <a:rPr lang="en-US" dirty="0" smtClean="0"/>
              <a:t> tot 15 kg</a:t>
            </a:r>
          </a:p>
          <a:p>
            <a:pPr lvl="1"/>
            <a:r>
              <a:rPr lang="en-US" dirty="0" err="1"/>
              <a:t>h</a:t>
            </a:r>
            <a:r>
              <a:rPr lang="en-US" dirty="0" err="1" smtClean="0"/>
              <a:t>ond</a:t>
            </a:r>
            <a:r>
              <a:rPr lang="en-US" dirty="0" smtClean="0"/>
              <a:t> &gt; 15 kg</a:t>
            </a:r>
          </a:p>
          <a:p>
            <a:endParaRPr lang="en-US" dirty="0"/>
          </a:p>
          <a:p>
            <a:endParaRPr lang="en-US" dirty="0"/>
          </a:p>
        </p:txBody>
      </p:sp>
      <p:pic>
        <p:nvPicPr>
          <p:cNvPr id="2" name="Afbeelding 1"/>
          <p:cNvPicPr>
            <a:picLocks noChangeAspect="1"/>
          </p:cNvPicPr>
          <p:nvPr/>
        </p:nvPicPr>
        <p:blipFill>
          <a:blip r:embed="rId2"/>
          <a:stretch>
            <a:fillRect/>
          </a:stretch>
        </p:blipFill>
        <p:spPr>
          <a:xfrm>
            <a:off x="8544438" y="1320801"/>
            <a:ext cx="3439619" cy="5537200"/>
          </a:xfrm>
          <a:prstGeom prst="rect">
            <a:avLst/>
          </a:prstGeom>
        </p:spPr>
      </p:pic>
      <p:pic>
        <p:nvPicPr>
          <p:cNvPr id="9" name="Afbeelding 8"/>
          <p:cNvPicPr>
            <a:picLocks noChangeAspect="1"/>
          </p:cNvPicPr>
          <p:nvPr/>
        </p:nvPicPr>
        <p:blipFill>
          <a:blip r:embed="rId3"/>
          <a:stretch>
            <a:fillRect/>
          </a:stretch>
        </p:blipFill>
        <p:spPr>
          <a:xfrm>
            <a:off x="3299308" y="5771194"/>
            <a:ext cx="4429125" cy="1047750"/>
          </a:xfrm>
          <a:prstGeom prst="rect">
            <a:avLst/>
          </a:prstGeom>
        </p:spPr>
      </p:pic>
    </p:spTree>
    <p:extLst>
      <p:ext uri="{BB962C8B-B14F-4D97-AF65-F5344CB8AC3E}">
        <p14:creationId xmlns:p14="http://schemas.microsoft.com/office/powerpoint/2010/main" val="139664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smtClean="0"/>
              <a:t>Artikelinfo</a:t>
            </a:r>
            <a:endParaRPr lang="en-US" dirty="0"/>
          </a:p>
        </p:txBody>
      </p:sp>
      <p:sp>
        <p:nvSpPr>
          <p:cNvPr id="4" name="Footer Placeholder 3"/>
          <p:cNvSpPr>
            <a:spLocks noGrp="1"/>
          </p:cNvSpPr>
          <p:nvPr>
            <p:ph type="ftr" sz="quarter" idx="11"/>
          </p:nvPr>
        </p:nvSpPr>
        <p:spPr/>
        <p:txBody>
          <a:bodyPr/>
          <a:lstStyle/>
          <a:p>
            <a:r>
              <a:rPr lang="en-US" smtClean="0"/>
              <a:t>Beaphar corporate presentation</a:t>
            </a:r>
            <a:endParaRPr lang="en-US" dirty="0"/>
          </a:p>
        </p:txBody>
      </p:sp>
      <p:sp>
        <p:nvSpPr>
          <p:cNvPr id="5" name="Slide Number Placeholder 4"/>
          <p:cNvSpPr>
            <a:spLocks noGrp="1"/>
          </p:cNvSpPr>
          <p:nvPr>
            <p:ph type="sldNum" sz="quarter" idx="12"/>
          </p:nvPr>
        </p:nvSpPr>
        <p:spPr/>
        <p:txBody>
          <a:bodyPr/>
          <a:lstStyle/>
          <a:p>
            <a:fld id="{06FF2302-F012-EC40-848D-132D371E7E13}" type="slidenum">
              <a:rPr lang="en-US" smtClean="0"/>
              <a:pPr/>
              <a:t>11</a:t>
            </a:fld>
            <a:endParaRPr lang="en-US" dirty="0"/>
          </a:p>
        </p:txBody>
      </p:sp>
      <p:graphicFrame>
        <p:nvGraphicFramePr>
          <p:cNvPr id="10" name="Tabel 9"/>
          <p:cNvGraphicFramePr>
            <a:graphicFrameLocks noGrp="1"/>
          </p:cNvGraphicFramePr>
          <p:nvPr>
            <p:extLst>
              <p:ext uri="{D42A27DB-BD31-4B8C-83A1-F6EECF244321}">
                <p14:modId xmlns:p14="http://schemas.microsoft.com/office/powerpoint/2010/main" val="3966826580"/>
              </p:ext>
            </p:extLst>
          </p:nvPr>
        </p:nvGraphicFramePr>
        <p:xfrm>
          <a:off x="431799" y="2455685"/>
          <a:ext cx="11136088" cy="2667000"/>
        </p:xfrm>
        <a:graphic>
          <a:graphicData uri="http://schemas.openxmlformats.org/drawingml/2006/table">
            <a:tbl>
              <a:tblPr firstRow="1" bandRow="1">
                <a:tableStyleId>{5C22544A-7EE6-4342-B048-85BDC9FD1C3A}</a:tableStyleId>
              </a:tblPr>
              <a:tblGrid>
                <a:gridCol w="822709"/>
                <a:gridCol w="4028692"/>
                <a:gridCol w="1393371"/>
                <a:gridCol w="1799772"/>
                <a:gridCol w="638628"/>
                <a:gridCol w="1161143"/>
                <a:gridCol w="1291773"/>
              </a:tblGrid>
              <a:tr h="370840">
                <a:tc>
                  <a:txBody>
                    <a:bodyPr/>
                    <a:lstStyle/>
                    <a:p>
                      <a:r>
                        <a:rPr lang="nl-NL" dirty="0" smtClean="0"/>
                        <a:t>Art.nr.</a:t>
                      </a:r>
                      <a:endParaRPr lang="nl-NL" dirty="0"/>
                    </a:p>
                  </a:txBody>
                  <a:tcPr/>
                </a:tc>
                <a:tc>
                  <a:txBody>
                    <a:bodyPr/>
                    <a:lstStyle/>
                    <a:p>
                      <a:r>
                        <a:rPr lang="nl-NL" dirty="0" smtClean="0"/>
                        <a:t>Omschrijving</a:t>
                      </a:r>
                      <a:endParaRPr lang="nl-NL" dirty="0"/>
                    </a:p>
                  </a:txBody>
                  <a:tcPr/>
                </a:tc>
                <a:tc>
                  <a:txBody>
                    <a:bodyPr/>
                    <a:lstStyle/>
                    <a:p>
                      <a:r>
                        <a:rPr lang="nl-NL" dirty="0" smtClean="0"/>
                        <a:t>Aantal</a:t>
                      </a:r>
                      <a:r>
                        <a:rPr lang="nl-NL" baseline="0" dirty="0" smtClean="0"/>
                        <a:t> per BE</a:t>
                      </a:r>
                      <a:endParaRPr lang="nl-NL" dirty="0"/>
                    </a:p>
                  </a:txBody>
                  <a:tcPr/>
                </a:tc>
                <a:tc>
                  <a:txBody>
                    <a:bodyPr/>
                    <a:lstStyle/>
                    <a:p>
                      <a:r>
                        <a:rPr lang="nl-NL" dirty="0" smtClean="0"/>
                        <a:t>EAN-CODE CE</a:t>
                      </a:r>
                      <a:endParaRPr lang="nl-NL" dirty="0"/>
                    </a:p>
                  </a:txBody>
                  <a:tcPr/>
                </a:tc>
                <a:tc>
                  <a:txBody>
                    <a:bodyPr/>
                    <a:lstStyle/>
                    <a:p>
                      <a:r>
                        <a:rPr lang="nl-NL" dirty="0" smtClean="0"/>
                        <a:t>BTW</a:t>
                      </a:r>
                      <a:endParaRPr lang="nl-NL" dirty="0"/>
                    </a:p>
                  </a:txBody>
                  <a:tcPr/>
                </a:tc>
                <a:tc>
                  <a:txBody>
                    <a:bodyPr/>
                    <a:lstStyle/>
                    <a:p>
                      <a:r>
                        <a:rPr lang="nl-NL" dirty="0" smtClean="0"/>
                        <a:t>Detailprijs per stuk €</a:t>
                      </a:r>
                      <a:endParaRPr lang="nl-NL" dirty="0"/>
                    </a:p>
                  </a:txBody>
                  <a:tcPr/>
                </a:tc>
                <a:tc>
                  <a:txBody>
                    <a:bodyPr/>
                    <a:lstStyle/>
                    <a:p>
                      <a:r>
                        <a:rPr lang="nl-NL" dirty="0" err="1" smtClean="0"/>
                        <a:t>Cons.adv</a:t>
                      </a:r>
                      <a:r>
                        <a:rPr lang="nl-NL" dirty="0" smtClean="0"/>
                        <a:t>. prijs incl. BTW</a:t>
                      </a:r>
                      <a:endParaRPr lang="nl-NL" dirty="0"/>
                    </a:p>
                  </a:txBody>
                  <a:tcPr/>
                </a:tc>
              </a:tr>
              <a:tr h="370840">
                <a:tc>
                  <a:txBody>
                    <a:bodyPr/>
                    <a:lstStyle/>
                    <a:p>
                      <a:r>
                        <a:rPr lang="nl-NL" dirty="0" smtClean="0"/>
                        <a:t>14126</a:t>
                      </a:r>
                      <a:endParaRPr lang="nl-NL" dirty="0"/>
                    </a:p>
                  </a:txBody>
                  <a:tcPr/>
                </a:tc>
                <a:tc>
                  <a:txBody>
                    <a:bodyPr/>
                    <a:lstStyle/>
                    <a:p>
                      <a:r>
                        <a:rPr lang="nl-NL" dirty="0" err="1" smtClean="0"/>
                        <a:t>IntestoPro</a:t>
                      </a:r>
                      <a:r>
                        <a:rPr lang="nl-NL" dirty="0" smtClean="0"/>
                        <a:t> kat / hond tot 20 kg</a:t>
                      </a:r>
                      <a:r>
                        <a:rPr lang="nl-NL" baseline="0" dirty="0" smtClean="0"/>
                        <a:t> tabletten</a:t>
                      </a:r>
                    </a:p>
                  </a:txBody>
                  <a:tcPr/>
                </a:tc>
                <a:tc>
                  <a:txBody>
                    <a:bodyPr/>
                    <a:lstStyle/>
                    <a:p>
                      <a:r>
                        <a:rPr lang="nl-NL" dirty="0" smtClean="0"/>
                        <a:t>6 x 20st</a:t>
                      </a:r>
                      <a:endParaRPr lang="nl-NL" dirty="0"/>
                    </a:p>
                  </a:txBody>
                  <a:tcPr/>
                </a:tc>
                <a:tc>
                  <a:txBody>
                    <a:bodyPr/>
                    <a:lstStyle/>
                    <a:p>
                      <a:r>
                        <a:rPr lang="nl-NL" dirty="0" smtClean="0"/>
                        <a:t>8711231141265</a:t>
                      </a:r>
                      <a:endParaRPr lang="nl-NL" dirty="0"/>
                    </a:p>
                  </a:txBody>
                  <a:tcPr/>
                </a:tc>
                <a:tc>
                  <a:txBody>
                    <a:bodyPr/>
                    <a:lstStyle/>
                    <a:p>
                      <a:pPr algn="ctr"/>
                      <a:r>
                        <a:rPr lang="nl-NL" dirty="0" smtClean="0"/>
                        <a:t>H</a:t>
                      </a:r>
                    </a:p>
                  </a:txBody>
                  <a:tcPr/>
                </a:tc>
                <a:tc>
                  <a:txBody>
                    <a:bodyPr/>
                    <a:lstStyle/>
                    <a:p>
                      <a:r>
                        <a:rPr lang="nl-NL" dirty="0" smtClean="0"/>
                        <a:t>€ 5,35</a:t>
                      </a:r>
                      <a:endParaRPr lang="nl-NL" dirty="0"/>
                    </a:p>
                  </a:txBody>
                  <a:tcPr/>
                </a:tc>
                <a:tc>
                  <a:txBody>
                    <a:bodyPr/>
                    <a:lstStyle/>
                    <a:p>
                      <a:r>
                        <a:rPr lang="nl-NL" dirty="0" smtClean="0"/>
                        <a:t>€ 9,95</a:t>
                      </a:r>
                      <a:endParaRPr lang="nl-NL" dirty="0"/>
                    </a:p>
                  </a:txBody>
                  <a:tcPr/>
                </a:tc>
              </a:tr>
              <a:tr h="370840">
                <a:tc>
                  <a:txBody>
                    <a:bodyPr/>
                    <a:lstStyle/>
                    <a:p>
                      <a:r>
                        <a:rPr lang="nl-NL" dirty="0" smtClean="0"/>
                        <a:t>14127</a:t>
                      </a:r>
                      <a:endParaRPr lang="nl-NL" dirty="0"/>
                    </a:p>
                  </a:txBody>
                  <a:tcPr/>
                </a:tc>
                <a:tc>
                  <a:txBody>
                    <a:bodyPr/>
                    <a:lstStyle/>
                    <a:p>
                      <a:r>
                        <a:rPr lang="nl-NL" dirty="0" err="1" smtClean="0"/>
                        <a:t>IntestoPro</a:t>
                      </a:r>
                      <a:r>
                        <a:rPr lang="nl-NL" dirty="0" smtClean="0"/>
                        <a:t> hond &gt;20 kg tabletten</a:t>
                      </a:r>
                      <a:endParaRPr lang="nl-NL" dirty="0"/>
                    </a:p>
                  </a:txBody>
                  <a:tcPr/>
                </a:tc>
                <a:tc>
                  <a:txBody>
                    <a:bodyPr/>
                    <a:lstStyle/>
                    <a:p>
                      <a:r>
                        <a:rPr lang="nl-NL" dirty="0" smtClean="0"/>
                        <a:t>6 x 20st</a:t>
                      </a:r>
                      <a:endParaRPr lang="nl-NL" dirty="0"/>
                    </a:p>
                  </a:txBody>
                  <a:tcPr/>
                </a:tc>
                <a:tc>
                  <a:txBody>
                    <a:bodyPr/>
                    <a:lstStyle/>
                    <a:p>
                      <a:r>
                        <a:rPr lang="nl-NL" dirty="0" smtClean="0"/>
                        <a:t>8711231141272</a:t>
                      </a:r>
                      <a:endParaRPr lang="nl-NL" dirty="0"/>
                    </a:p>
                  </a:txBody>
                  <a:tcPr/>
                </a:tc>
                <a:tc>
                  <a:txBody>
                    <a:bodyPr/>
                    <a:lstStyle/>
                    <a:p>
                      <a:pPr algn="ctr"/>
                      <a:r>
                        <a:rPr lang="nl-NL" dirty="0" smtClean="0"/>
                        <a:t>H</a:t>
                      </a:r>
                      <a:endParaRPr lang="nl-NL" dirty="0"/>
                    </a:p>
                  </a:txBody>
                  <a:tcPr/>
                </a:tc>
                <a:tc>
                  <a:txBody>
                    <a:bodyPr/>
                    <a:lstStyle/>
                    <a:p>
                      <a:r>
                        <a:rPr lang="nl-NL" dirty="0" smtClean="0"/>
                        <a:t>€ 6,42</a:t>
                      </a:r>
                      <a:endParaRPr lang="nl-NL" dirty="0"/>
                    </a:p>
                  </a:txBody>
                  <a:tcPr/>
                </a:tc>
                <a:tc>
                  <a:txBody>
                    <a:bodyPr/>
                    <a:lstStyle/>
                    <a:p>
                      <a:r>
                        <a:rPr lang="nl-NL" dirty="0" smtClean="0"/>
                        <a:t>€ 11,95</a:t>
                      </a:r>
                      <a:endParaRPr lang="nl-NL" dirty="0"/>
                    </a:p>
                  </a:txBody>
                  <a:tcPr/>
                </a:tc>
              </a:tr>
              <a:tr h="370840">
                <a:tc>
                  <a:txBody>
                    <a:bodyPr/>
                    <a:lstStyle/>
                    <a:p>
                      <a:r>
                        <a:rPr lang="nl-NL" dirty="0" smtClean="0"/>
                        <a:t>18649</a:t>
                      </a:r>
                      <a:endParaRPr lang="nl-NL" dirty="0"/>
                    </a:p>
                  </a:txBody>
                  <a:tcPr/>
                </a:tc>
                <a:tc>
                  <a:txBody>
                    <a:bodyPr/>
                    <a:lstStyle/>
                    <a:p>
                      <a:r>
                        <a:rPr lang="nl-NL" dirty="0" err="1" smtClean="0"/>
                        <a:t>IntestoPro</a:t>
                      </a:r>
                      <a:r>
                        <a:rPr lang="nl-NL" dirty="0" smtClean="0"/>
                        <a:t> kat /</a:t>
                      </a:r>
                      <a:r>
                        <a:rPr lang="nl-NL" baseline="0" dirty="0" smtClean="0"/>
                        <a:t> hond tot 15kg pasta</a:t>
                      </a:r>
                      <a:endParaRPr lang="nl-NL" dirty="0"/>
                    </a:p>
                  </a:txBody>
                  <a:tcPr/>
                </a:tc>
                <a:tc>
                  <a:txBody>
                    <a:bodyPr/>
                    <a:lstStyle/>
                    <a:p>
                      <a:r>
                        <a:rPr lang="nl-NL" dirty="0" smtClean="0"/>
                        <a:t>6</a:t>
                      </a:r>
                      <a:r>
                        <a:rPr lang="nl-NL" baseline="0" dirty="0" smtClean="0"/>
                        <a:t> x 20ml</a:t>
                      </a:r>
                      <a:endParaRPr lang="nl-NL" dirty="0"/>
                    </a:p>
                  </a:txBody>
                  <a:tcPr/>
                </a:tc>
                <a:tc>
                  <a:txBody>
                    <a:bodyPr/>
                    <a:lstStyle/>
                    <a:p>
                      <a:r>
                        <a:rPr lang="nl-NL" dirty="0" smtClean="0"/>
                        <a:t>8711231186495</a:t>
                      </a:r>
                      <a:endParaRPr lang="nl-NL" dirty="0"/>
                    </a:p>
                  </a:txBody>
                  <a:tcPr/>
                </a:tc>
                <a:tc>
                  <a:txBody>
                    <a:bodyPr/>
                    <a:lstStyle/>
                    <a:p>
                      <a:pPr algn="ctr"/>
                      <a:r>
                        <a:rPr lang="nl-NL" dirty="0" smtClean="0"/>
                        <a:t>H</a:t>
                      </a:r>
                      <a:endParaRPr lang="nl-NL" dirty="0"/>
                    </a:p>
                  </a:txBody>
                  <a:tcPr/>
                </a:tc>
                <a:tc>
                  <a:txBody>
                    <a:bodyPr/>
                    <a:lstStyle/>
                    <a:p>
                      <a:r>
                        <a:rPr lang="nl-NL" dirty="0" smtClean="0"/>
                        <a:t>€ 6,96</a:t>
                      </a:r>
                      <a:endParaRPr lang="nl-NL" dirty="0"/>
                    </a:p>
                  </a:txBody>
                  <a:tcPr/>
                </a:tc>
                <a:tc>
                  <a:txBody>
                    <a:bodyPr/>
                    <a:lstStyle/>
                    <a:p>
                      <a:r>
                        <a:rPr lang="nl-NL" dirty="0" smtClean="0"/>
                        <a:t>€ 12,95</a:t>
                      </a:r>
                      <a:endParaRPr lang="nl-NL" dirty="0"/>
                    </a:p>
                  </a:txBody>
                  <a:tcPr/>
                </a:tc>
              </a:tr>
              <a:tr h="370840">
                <a:tc>
                  <a:txBody>
                    <a:bodyPr/>
                    <a:lstStyle/>
                    <a:p>
                      <a:r>
                        <a:rPr lang="nl-NL" dirty="0" smtClean="0"/>
                        <a:t>18690</a:t>
                      </a:r>
                      <a:endParaRPr lang="nl-NL" dirty="0"/>
                    </a:p>
                  </a:txBody>
                  <a:tcPr/>
                </a:tc>
                <a:tc>
                  <a:txBody>
                    <a:bodyPr/>
                    <a:lstStyle/>
                    <a:p>
                      <a:r>
                        <a:rPr lang="nl-NL" dirty="0" err="1" smtClean="0"/>
                        <a:t>IntestoPro</a:t>
                      </a:r>
                      <a:r>
                        <a:rPr lang="nl-NL" baseline="0" dirty="0" smtClean="0"/>
                        <a:t> hond &gt; 15 kg pasta</a:t>
                      </a:r>
                      <a:endParaRPr lang="nl-NL" dirty="0"/>
                    </a:p>
                  </a:txBody>
                  <a:tcPr/>
                </a:tc>
                <a:tc>
                  <a:txBody>
                    <a:bodyPr/>
                    <a:lstStyle/>
                    <a:p>
                      <a:r>
                        <a:rPr lang="nl-NL" dirty="0" smtClean="0"/>
                        <a:t>4 x 2 x 20ml</a:t>
                      </a:r>
                    </a:p>
                    <a:p>
                      <a:endParaRPr lang="nl-NL" dirty="0"/>
                    </a:p>
                  </a:txBody>
                  <a:tcPr/>
                </a:tc>
                <a:tc>
                  <a:txBody>
                    <a:bodyPr/>
                    <a:lstStyle/>
                    <a:p>
                      <a:r>
                        <a:rPr lang="nl-NL" dirty="0" smtClean="0"/>
                        <a:t>8711231186907</a:t>
                      </a:r>
                      <a:endParaRPr lang="nl-NL" dirty="0"/>
                    </a:p>
                  </a:txBody>
                  <a:tcPr/>
                </a:tc>
                <a:tc>
                  <a:txBody>
                    <a:bodyPr/>
                    <a:lstStyle/>
                    <a:p>
                      <a:pPr algn="ctr"/>
                      <a:r>
                        <a:rPr lang="nl-NL" dirty="0" smtClean="0"/>
                        <a:t>H</a:t>
                      </a:r>
                      <a:endParaRPr lang="nl-NL" dirty="0"/>
                    </a:p>
                  </a:txBody>
                  <a:tcPr/>
                </a:tc>
                <a:tc>
                  <a:txBody>
                    <a:bodyPr/>
                    <a:lstStyle/>
                    <a:p>
                      <a:r>
                        <a:rPr lang="nl-NL" dirty="0" smtClean="0"/>
                        <a:t>€ 10,18</a:t>
                      </a:r>
                      <a:endParaRPr lang="nl-NL" dirty="0"/>
                    </a:p>
                  </a:txBody>
                  <a:tcPr/>
                </a:tc>
                <a:tc>
                  <a:txBody>
                    <a:bodyPr/>
                    <a:lstStyle/>
                    <a:p>
                      <a:r>
                        <a:rPr lang="nl-NL" dirty="0" smtClean="0"/>
                        <a:t>€ 18,95</a:t>
                      </a:r>
                      <a:endParaRPr lang="nl-NL" dirty="0"/>
                    </a:p>
                  </a:txBody>
                  <a:tcPr/>
                </a:tc>
              </a:tr>
            </a:tbl>
          </a:graphicData>
        </a:graphic>
      </p:graphicFrame>
    </p:spTree>
    <p:extLst>
      <p:ext uri="{BB962C8B-B14F-4D97-AF65-F5344CB8AC3E}">
        <p14:creationId xmlns:p14="http://schemas.microsoft.com/office/powerpoint/2010/main" val="24116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Display (</a:t>
            </a:r>
            <a:r>
              <a:rPr lang="en-US" dirty="0" err="1" smtClean="0"/>
              <a:t>introductie</a:t>
            </a:r>
            <a:r>
              <a:rPr lang="en-US" dirty="0" smtClean="0"/>
              <a:t> pasta)</a:t>
            </a:r>
            <a:endParaRPr lang="en-US" dirty="0"/>
          </a:p>
        </p:txBody>
      </p:sp>
      <p:sp>
        <p:nvSpPr>
          <p:cNvPr id="4" name="Footer Placeholder 3"/>
          <p:cNvSpPr>
            <a:spLocks noGrp="1"/>
          </p:cNvSpPr>
          <p:nvPr>
            <p:ph type="ftr" sz="quarter" idx="11"/>
          </p:nvPr>
        </p:nvSpPr>
        <p:spPr/>
        <p:txBody>
          <a:bodyPr/>
          <a:lstStyle/>
          <a:p>
            <a:r>
              <a:rPr lang="en-US" smtClean="0"/>
              <a:t>Beaphar corporate presentation</a:t>
            </a:r>
            <a:endParaRPr lang="en-US" dirty="0"/>
          </a:p>
        </p:txBody>
      </p:sp>
      <p:sp>
        <p:nvSpPr>
          <p:cNvPr id="5" name="Slide Number Placeholder 4"/>
          <p:cNvSpPr>
            <a:spLocks noGrp="1"/>
          </p:cNvSpPr>
          <p:nvPr>
            <p:ph type="sldNum" sz="quarter" idx="12"/>
          </p:nvPr>
        </p:nvSpPr>
        <p:spPr/>
        <p:txBody>
          <a:bodyPr/>
          <a:lstStyle/>
          <a:p>
            <a:fld id="{06FF2302-F012-EC40-848D-132D371E7E13}" type="slidenum">
              <a:rPr lang="en-US" smtClean="0"/>
              <a:pPr/>
              <a:t>12</a:t>
            </a:fld>
            <a:endParaRPr lang="en-US" dirty="0"/>
          </a:p>
        </p:txBody>
      </p:sp>
      <p:pic>
        <p:nvPicPr>
          <p:cNvPr id="2" name="Afbeelding 1"/>
          <p:cNvPicPr>
            <a:picLocks noChangeAspect="1"/>
          </p:cNvPicPr>
          <p:nvPr/>
        </p:nvPicPr>
        <p:blipFill>
          <a:blip r:embed="rId2"/>
          <a:stretch>
            <a:fillRect/>
          </a:stretch>
        </p:blipFill>
        <p:spPr>
          <a:xfrm>
            <a:off x="641953" y="2152336"/>
            <a:ext cx="4419600" cy="3667125"/>
          </a:xfrm>
          <a:prstGeom prst="rect">
            <a:avLst/>
          </a:prstGeom>
        </p:spPr>
      </p:pic>
      <p:sp>
        <p:nvSpPr>
          <p:cNvPr id="3" name="Tekstvak 2"/>
          <p:cNvSpPr txBox="1"/>
          <p:nvPr/>
        </p:nvSpPr>
        <p:spPr>
          <a:xfrm>
            <a:off x="5950857" y="2510971"/>
            <a:ext cx="4962823" cy="3323987"/>
          </a:xfrm>
          <a:prstGeom prst="rect">
            <a:avLst/>
          </a:prstGeom>
          <a:noFill/>
        </p:spPr>
        <p:txBody>
          <a:bodyPr wrap="square" rtlCol="0">
            <a:spAutoFit/>
          </a:bodyPr>
          <a:lstStyle/>
          <a:p>
            <a:r>
              <a:rPr lang="nl-NL" sz="2400" dirty="0" smtClean="0"/>
              <a:t>Inhoud compacte toonbankdisplay:</a:t>
            </a:r>
          </a:p>
          <a:p>
            <a:pPr marL="342900" indent="-342900">
              <a:buFont typeface="Arial" panose="020B0604020202020204" pitchFamily="34" charset="0"/>
              <a:buChar char="•"/>
            </a:pPr>
            <a:r>
              <a:rPr lang="nl-NL" sz="2400" dirty="0" smtClean="0"/>
              <a:t>3 x tablet kat / hond tot 20 kg</a:t>
            </a:r>
          </a:p>
          <a:p>
            <a:pPr marL="342900" indent="-342900">
              <a:buFont typeface="Arial" panose="020B0604020202020204" pitchFamily="34" charset="0"/>
              <a:buChar char="•"/>
            </a:pPr>
            <a:r>
              <a:rPr lang="nl-NL" sz="2400" dirty="0" smtClean="0"/>
              <a:t>3 x tablet hond &gt; 20 kg</a:t>
            </a:r>
          </a:p>
          <a:p>
            <a:pPr marL="342900" indent="-342900">
              <a:buFont typeface="Arial" panose="020B0604020202020204" pitchFamily="34" charset="0"/>
              <a:buChar char="•"/>
            </a:pPr>
            <a:r>
              <a:rPr lang="nl-NL" sz="2400" dirty="0" smtClean="0"/>
              <a:t>3 x pasta kat / hond tot 15 kg</a:t>
            </a:r>
          </a:p>
          <a:p>
            <a:pPr marL="342900" indent="-342900">
              <a:buFont typeface="Arial" panose="020B0604020202020204" pitchFamily="34" charset="0"/>
              <a:buChar char="•"/>
            </a:pPr>
            <a:r>
              <a:rPr lang="nl-NL" sz="2400" dirty="0" smtClean="0"/>
              <a:t>2 x pasta hond &gt; 15kg</a:t>
            </a:r>
          </a:p>
          <a:p>
            <a:pPr marL="342900" indent="-342900">
              <a:buFont typeface="Arial" panose="020B0604020202020204" pitchFamily="34" charset="0"/>
              <a:buChar char="•"/>
            </a:pPr>
            <a:endParaRPr lang="nl-NL" sz="2400" dirty="0"/>
          </a:p>
          <a:p>
            <a:r>
              <a:rPr lang="nl-NL" sz="2400" dirty="0" smtClean="0"/>
              <a:t>Detailprijs display: € 76,55</a:t>
            </a:r>
          </a:p>
          <a:p>
            <a:r>
              <a:rPr lang="nl-NL" sz="2400" dirty="0" smtClean="0"/>
              <a:t>Artikelnummer: 10526</a:t>
            </a:r>
          </a:p>
          <a:p>
            <a:endParaRPr lang="nl-NL" dirty="0"/>
          </a:p>
        </p:txBody>
      </p:sp>
    </p:spTree>
    <p:extLst>
      <p:ext uri="{BB962C8B-B14F-4D97-AF65-F5344CB8AC3E}">
        <p14:creationId xmlns:p14="http://schemas.microsoft.com/office/powerpoint/2010/main" val="289165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a:bodyPr>
          <a:lstStyle/>
          <a:p>
            <a:r>
              <a:rPr lang="nl-NL" sz="3600" dirty="0" smtClean="0"/>
              <a:t>Pasta en tabletten</a:t>
            </a:r>
            <a:endParaRPr lang="nl-NL" sz="3600" dirty="0"/>
          </a:p>
        </p:txBody>
      </p:sp>
      <p:sp>
        <p:nvSpPr>
          <p:cNvPr id="6" name="Title 5"/>
          <p:cNvSpPr>
            <a:spLocks noGrp="1"/>
          </p:cNvSpPr>
          <p:nvPr>
            <p:ph type="title"/>
          </p:nvPr>
        </p:nvSpPr>
        <p:spPr/>
        <p:txBody>
          <a:bodyPr>
            <a:normAutofit/>
          </a:bodyPr>
          <a:lstStyle/>
          <a:p>
            <a:pPr algn="ctr"/>
            <a:r>
              <a:rPr lang="en-US" dirty="0" err="1" smtClean="0"/>
              <a:t>Bij</a:t>
            </a:r>
            <a:r>
              <a:rPr lang="en-US" dirty="0" smtClean="0"/>
              <a:t> </a:t>
            </a:r>
            <a:r>
              <a:rPr lang="en-US" dirty="0" err="1" smtClean="0"/>
              <a:t>ontlastingsproblemen</a:t>
            </a:r>
            <a:endParaRPr lang="en-US" dirty="0"/>
          </a:p>
        </p:txBody>
      </p:sp>
    </p:spTree>
    <p:extLst>
      <p:ext uri="{BB962C8B-B14F-4D97-AF65-F5344CB8AC3E}">
        <p14:creationId xmlns:p14="http://schemas.microsoft.com/office/powerpoint/2010/main" val="186713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r>
              <a:rPr lang="en-US" smtClean="0"/>
              <a:t>Beaphar corporate presentation</a:t>
            </a:r>
            <a:endParaRPr lang="en-US" dirty="0"/>
          </a:p>
        </p:txBody>
      </p:sp>
      <p:sp>
        <p:nvSpPr>
          <p:cNvPr id="5" name="Slide Number Placeholder 4"/>
          <p:cNvSpPr>
            <a:spLocks noGrp="1"/>
          </p:cNvSpPr>
          <p:nvPr>
            <p:ph type="sldNum" sz="quarter" idx="15"/>
          </p:nvPr>
        </p:nvSpPr>
        <p:spPr/>
        <p:txBody>
          <a:bodyPr/>
          <a:lstStyle/>
          <a:p>
            <a:fld id="{06FF2302-F012-EC40-848D-132D371E7E13}" type="slidenum">
              <a:rPr lang="en-US" smtClean="0"/>
              <a:pPr/>
              <a:t>3</a:t>
            </a:fld>
            <a:endParaRPr lang="en-US" dirty="0"/>
          </a:p>
        </p:txBody>
      </p:sp>
      <p:pic>
        <p:nvPicPr>
          <p:cNvPr id="8" name="Afbeelding 7"/>
          <p:cNvPicPr>
            <a:picLocks noChangeAspect="1"/>
          </p:cNvPicPr>
          <p:nvPr/>
        </p:nvPicPr>
        <p:blipFill>
          <a:blip r:embed="rId2"/>
          <a:stretch>
            <a:fillRect/>
          </a:stretch>
        </p:blipFill>
        <p:spPr>
          <a:xfrm>
            <a:off x="3346132" y="1524000"/>
            <a:ext cx="8639175" cy="5334000"/>
          </a:xfrm>
          <a:prstGeom prst="rect">
            <a:avLst/>
          </a:prstGeom>
        </p:spPr>
      </p:pic>
      <p:sp>
        <p:nvSpPr>
          <p:cNvPr id="2" name="Title 1"/>
          <p:cNvSpPr>
            <a:spLocks noGrp="1"/>
          </p:cNvSpPr>
          <p:nvPr>
            <p:ph type="title"/>
          </p:nvPr>
        </p:nvSpPr>
        <p:spPr>
          <a:xfrm>
            <a:off x="838201" y="1037601"/>
            <a:ext cx="7985760" cy="608327"/>
          </a:xfrm>
          <a:solidFill>
            <a:schemeClr val="bg1"/>
          </a:solidFill>
        </p:spPr>
        <p:txBody>
          <a:bodyPr>
            <a:normAutofit fontScale="90000"/>
          </a:bodyPr>
          <a:lstStyle/>
          <a:p>
            <a:r>
              <a:rPr lang="en-US" dirty="0" err="1" smtClean="0"/>
              <a:t>Nieuw</a:t>
            </a:r>
            <a:r>
              <a:rPr lang="en-US" dirty="0" smtClean="0"/>
              <a:t>: Beaphar </a:t>
            </a:r>
            <a:r>
              <a:rPr lang="en-US" dirty="0" err="1" smtClean="0"/>
              <a:t>Intestopro</a:t>
            </a:r>
            <a:endParaRPr lang="en-US" dirty="0"/>
          </a:p>
        </p:txBody>
      </p:sp>
    </p:spTree>
    <p:extLst>
      <p:ext uri="{BB962C8B-B14F-4D97-AF65-F5344CB8AC3E}">
        <p14:creationId xmlns:p14="http://schemas.microsoft.com/office/powerpoint/2010/main" val="134185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Beaphar corporate presentation</a:t>
            </a:r>
            <a:endParaRPr lang="en-US"/>
          </a:p>
        </p:txBody>
      </p:sp>
      <p:sp>
        <p:nvSpPr>
          <p:cNvPr id="3" name="Slide Number Placeholder 2"/>
          <p:cNvSpPr>
            <a:spLocks noGrp="1"/>
          </p:cNvSpPr>
          <p:nvPr>
            <p:ph type="sldNum" sz="quarter" idx="12"/>
          </p:nvPr>
        </p:nvSpPr>
        <p:spPr/>
        <p:txBody>
          <a:bodyPr/>
          <a:lstStyle/>
          <a:p>
            <a:fld id="{06FF2302-F012-EC40-848D-132D371E7E13}" type="slidenum">
              <a:rPr lang="en-US" smtClean="0"/>
              <a:t>4</a:t>
            </a:fld>
            <a:endParaRPr lang="en-US"/>
          </a:p>
        </p:txBody>
      </p:sp>
      <p:sp>
        <p:nvSpPr>
          <p:cNvPr id="4" name="Title 3"/>
          <p:cNvSpPr>
            <a:spLocks noGrp="1"/>
          </p:cNvSpPr>
          <p:nvPr>
            <p:ph type="ctrTitle"/>
          </p:nvPr>
        </p:nvSpPr>
        <p:spPr/>
        <p:txBody>
          <a:bodyPr>
            <a:normAutofit fontScale="90000"/>
          </a:bodyPr>
          <a:lstStyle/>
          <a:p>
            <a:r>
              <a:rPr lang="en-US" dirty="0" err="1" smtClean="0"/>
              <a:t>Inhoud</a:t>
            </a:r>
            <a:endParaRPr lang="en-US" dirty="0"/>
          </a:p>
        </p:txBody>
      </p:sp>
      <p:sp>
        <p:nvSpPr>
          <p:cNvPr id="8" name="Ondertitel 7"/>
          <p:cNvSpPr>
            <a:spLocks noGrp="1"/>
          </p:cNvSpPr>
          <p:nvPr>
            <p:ph type="subTitle" idx="1"/>
          </p:nvPr>
        </p:nvSpPr>
        <p:spPr>
          <a:xfrm>
            <a:off x="833121" y="1620837"/>
            <a:ext cx="8549419" cy="4269323"/>
          </a:xfrm>
        </p:spPr>
        <p:txBody>
          <a:bodyPr>
            <a:normAutofit/>
          </a:bodyPr>
          <a:lstStyle/>
          <a:p>
            <a:pPr marL="342900" indent="-342900">
              <a:buFont typeface="Arial" panose="020B0604020202020204" pitchFamily="34" charset="0"/>
              <a:buChar char="•"/>
            </a:pPr>
            <a:r>
              <a:rPr lang="nl-NL" sz="2800" dirty="0" smtClean="0"/>
              <a:t>Waarvoor te gebruiken?</a:t>
            </a:r>
          </a:p>
          <a:p>
            <a:pPr marL="342900" indent="-342900">
              <a:buFont typeface="Arial" panose="020B0604020202020204" pitchFamily="34" charset="0"/>
              <a:buChar char="•"/>
            </a:pPr>
            <a:r>
              <a:rPr lang="nl-NL" sz="2800" dirty="0" smtClean="0"/>
              <a:t>Welke ingrediënten?</a:t>
            </a:r>
          </a:p>
          <a:p>
            <a:pPr marL="342900" indent="-342900">
              <a:buFont typeface="Arial" panose="020B0604020202020204" pitchFamily="34" charset="0"/>
              <a:buChar char="•"/>
            </a:pPr>
            <a:r>
              <a:rPr lang="nl-NL" sz="2800" dirty="0" smtClean="0"/>
              <a:t>Producten</a:t>
            </a:r>
          </a:p>
          <a:p>
            <a:pPr marL="342900" indent="-342900">
              <a:buFont typeface="Arial" panose="020B0604020202020204" pitchFamily="34" charset="0"/>
              <a:buChar char="•"/>
            </a:pPr>
            <a:r>
              <a:rPr lang="nl-NL" sz="2800" dirty="0" smtClean="0"/>
              <a:t>Artikelinfo</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Waarvoor te gebruiken?</a:t>
            </a:r>
            <a:endParaRPr lang="nl-NL" dirty="0"/>
          </a:p>
        </p:txBody>
      </p:sp>
      <p:sp>
        <p:nvSpPr>
          <p:cNvPr id="3" name="Tijdelijke aanduiding voor voettekst 2"/>
          <p:cNvSpPr>
            <a:spLocks noGrp="1"/>
          </p:cNvSpPr>
          <p:nvPr>
            <p:ph type="ftr" sz="quarter" idx="11"/>
          </p:nvPr>
        </p:nvSpPr>
        <p:spPr/>
        <p:txBody>
          <a:bodyPr/>
          <a:lstStyle/>
          <a:p>
            <a:r>
              <a:rPr lang="en-US" smtClean="0"/>
              <a:t>Beaphar corporate presentation</a:t>
            </a:r>
            <a:endParaRPr lang="en-US" dirty="0"/>
          </a:p>
        </p:txBody>
      </p:sp>
      <p:sp>
        <p:nvSpPr>
          <p:cNvPr id="4" name="Tijdelijke aanduiding voor dianummer 3"/>
          <p:cNvSpPr>
            <a:spLocks noGrp="1"/>
          </p:cNvSpPr>
          <p:nvPr>
            <p:ph type="sldNum" sz="quarter" idx="12"/>
          </p:nvPr>
        </p:nvSpPr>
        <p:spPr/>
        <p:txBody>
          <a:bodyPr/>
          <a:lstStyle/>
          <a:p>
            <a:fld id="{06FF2302-F012-EC40-848D-132D371E7E13}" type="slidenum">
              <a:rPr lang="en-US" smtClean="0"/>
              <a:t>5</a:t>
            </a:fld>
            <a:endParaRPr lang="en-US"/>
          </a:p>
        </p:txBody>
      </p:sp>
      <p:sp>
        <p:nvSpPr>
          <p:cNvPr id="5" name="Tijdelijke aanduiding voor tekst 4"/>
          <p:cNvSpPr>
            <a:spLocks noGrp="1"/>
          </p:cNvSpPr>
          <p:nvPr>
            <p:ph type="body" sz="quarter" idx="13"/>
          </p:nvPr>
        </p:nvSpPr>
        <p:spPr>
          <a:xfrm>
            <a:off x="838200" y="1892300"/>
            <a:ext cx="6809509" cy="4125913"/>
          </a:xfrm>
        </p:spPr>
        <p:txBody>
          <a:bodyPr>
            <a:normAutofit fontScale="92500" lnSpcReduction="10000"/>
          </a:bodyPr>
          <a:lstStyle/>
          <a:p>
            <a:pPr marL="0" indent="0">
              <a:buNone/>
            </a:pPr>
            <a:r>
              <a:rPr lang="nl-NL" b="1" dirty="0" smtClean="0"/>
              <a:t>Beaphar </a:t>
            </a:r>
            <a:r>
              <a:rPr lang="nl-NL" b="1" dirty="0" err="1" smtClean="0"/>
              <a:t>IntestoPro</a:t>
            </a:r>
            <a:r>
              <a:rPr lang="nl-NL" b="1" dirty="0" smtClean="0"/>
              <a:t> maakt ontlasting vaster</a:t>
            </a:r>
          </a:p>
          <a:p>
            <a:pPr marL="0" indent="0">
              <a:buNone/>
            </a:pPr>
            <a:r>
              <a:rPr lang="nl-NL" sz="2400" dirty="0" smtClean="0"/>
              <a:t>Daarom is dit een </a:t>
            </a:r>
            <a:r>
              <a:rPr lang="nl-NL" sz="2400" dirty="0" err="1" smtClean="0"/>
              <a:t>musthave</a:t>
            </a:r>
            <a:r>
              <a:rPr lang="nl-NL" sz="2400" dirty="0" smtClean="0"/>
              <a:t> voor in het medicijnkastje voor hond of kat. Op het moment dat het dier plotseling dunne ontlasting heeft, kun je het dier direct behandelen.</a:t>
            </a:r>
          </a:p>
          <a:p>
            <a:pPr marL="0" indent="0">
              <a:buNone/>
            </a:pPr>
            <a:endParaRPr lang="nl-NL" sz="2400" dirty="0"/>
          </a:p>
          <a:p>
            <a:pPr marL="0" indent="0">
              <a:buNone/>
            </a:pPr>
            <a:r>
              <a:rPr lang="nl-NL" sz="2400" dirty="0" smtClean="0"/>
              <a:t>Dunne ontlasting komt regelmatig voor bij hond en kat en kan verschillende oorzaken hebben:</a:t>
            </a:r>
          </a:p>
          <a:p>
            <a:pPr marL="457200" indent="-457200">
              <a:buFont typeface="+mj-lt"/>
              <a:buAutoNum type="arabicPeriod"/>
            </a:pPr>
            <a:r>
              <a:rPr lang="nl-NL" sz="2400" dirty="0" smtClean="0"/>
              <a:t>Wijziging van voeding</a:t>
            </a:r>
          </a:p>
          <a:p>
            <a:pPr marL="457200" indent="-457200">
              <a:buFont typeface="+mj-lt"/>
              <a:buAutoNum type="arabicPeriod"/>
            </a:pPr>
            <a:r>
              <a:rPr lang="nl-NL" sz="2400" dirty="0" smtClean="0"/>
              <a:t>Stress</a:t>
            </a:r>
          </a:p>
          <a:p>
            <a:pPr marL="457200" indent="-457200">
              <a:buFont typeface="+mj-lt"/>
              <a:buAutoNum type="arabicPeriod"/>
            </a:pPr>
            <a:r>
              <a:rPr lang="nl-NL" sz="2400" dirty="0" smtClean="0"/>
              <a:t>Wanneer het dier iets verkeerds eet</a:t>
            </a:r>
          </a:p>
          <a:p>
            <a:pPr marL="457200" indent="-457200">
              <a:buFont typeface="+mj-lt"/>
              <a:buAutoNum type="arabicPeriod"/>
            </a:pPr>
            <a:r>
              <a:rPr lang="nl-NL" sz="2400" dirty="0" smtClean="0"/>
              <a:t>Reizen / hoge temperaturen</a:t>
            </a:r>
          </a:p>
        </p:txBody>
      </p:sp>
      <p:pic>
        <p:nvPicPr>
          <p:cNvPr id="7" name="Tijdelijke aanduiding voor afbeelding 6"/>
          <p:cNvPicPr>
            <a:picLocks noGrp="1" noChangeAspect="1"/>
          </p:cNvPicPr>
          <p:nvPr>
            <p:ph type="pic" sz="quarter" idx="14"/>
          </p:nvPr>
        </p:nvPicPr>
        <p:blipFill>
          <a:blip r:embed="rId2"/>
          <a:srcRect t="5327" b="5327"/>
          <a:stretch>
            <a:fillRect/>
          </a:stretch>
        </p:blipFill>
        <p:spPr>
          <a:xfrm>
            <a:off x="7753775" y="1849438"/>
            <a:ext cx="3533350" cy="2853191"/>
          </a:xfrm>
          <a:prstGeom prst="rect">
            <a:avLst/>
          </a:prstGeom>
        </p:spPr>
      </p:pic>
    </p:spTree>
    <p:extLst>
      <p:ext uri="{BB962C8B-B14F-4D97-AF65-F5344CB8AC3E}">
        <p14:creationId xmlns:p14="http://schemas.microsoft.com/office/powerpoint/2010/main" val="118542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Waarvoor te gebruiken?</a:t>
            </a:r>
            <a:endParaRPr lang="nl-NL" dirty="0"/>
          </a:p>
        </p:txBody>
      </p:sp>
      <p:sp>
        <p:nvSpPr>
          <p:cNvPr id="3" name="Tijdelijke aanduiding voor voettekst 2"/>
          <p:cNvSpPr>
            <a:spLocks noGrp="1"/>
          </p:cNvSpPr>
          <p:nvPr>
            <p:ph type="ftr" sz="quarter" idx="11"/>
          </p:nvPr>
        </p:nvSpPr>
        <p:spPr/>
        <p:txBody>
          <a:bodyPr/>
          <a:lstStyle/>
          <a:p>
            <a:r>
              <a:rPr lang="en-US" smtClean="0"/>
              <a:t>Beaphar corporate presentation</a:t>
            </a:r>
            <a:endParaRPr lang="en-US" dirty="0"/>
          </a:p>
        </p:txBody>
      </p:sp>
      <p:sp>
        <p:nvSpPr>
          <p:cNvPr id="4" name="Tijdelijke aanduiding voor dianummer 3"/>
          <p:cNvSpPr>
            <a:spLocks noGrp="1"/>
          </p:cNvSpPr>
          <p:nvPr>
            <p:ph type="sldNum" sz="quarter" idx="12"/>
          </p:nvPr>
        </p:nvSpPr>
        <p:spPr/>
        <p:txBody>
          <a:bodyPr/>
          <a:lstStyle/>
          <a:p>
            <a:fld id="{06FF2302-F012-EC40-848D-132D371E7E13}" type="slidenum">
              <a:rPr lang="en-US" smtClean="0"/>
              <a:t>6</a:t>
            </a:fld>
            <a:endParaRPr lang="en-US"/>
          </a:p>
        </p:txBody>
      </p:sp>
      <p:sp>
        <p:nvSpPr>
          <p:cNvPr id="5" name="Tijdelijke aanduiding voor tekst 4"/>
          <p:cNvSpPr>
            <a:spLocks noGrp="1"/>
          </p:cNvSpPr>
          <p:nvPr>
            <p:ph type="body" sz="quarter" idx="13"/>
          </p:nvPr>
        </p:nvSpPr>
        <p:spPr>
          <a:xfrm>
            <a:off x="838201" y="1892300"/>
            <a:ext cx="6643254" cy="4125913"/>
          </a:xfrm>
        </p:spPr>
        <p:txBody>
          <a:bodyPr>
            <a:normAutofit/>
          </a:bodyPr>
          <a:lstStyle/>
          <a:p>
            <a:pPr marL="0" indent="0">
              <a:buNone/>
            </a:pPr>
            <a:r>
              <a:rPr lang="nl-NL" b="1" dirty="0" smtClean="0"/>
              <a:t>Beaphar </a:t>
            </a:r>
            <a:r>
              <a:rPr lang="nl-NL" b="1" dirty="0" err="1" smtClean="0"/>
              <a:t>IntestoPro</a:t>
            </a:r>
            <a:r>
              <a:rPr lang="nl-NL" b="1" dirty="0" smtClean="0"/>
              <a:t> maakt ontlasting vaster</a:t>
            </a:r>
          </a:p>
          <a:p>
            <a:pPr marL="0" indent="0">
              <a:buNone/>
            </a:pPr>
            <a:r>
              <a:rPr lang="nl-NL" sz="2400" dirty="0" smtClean="0"/>
              <a:t>Normaliter zal bij gebruik van </a:t>
            </a:r>
            <a:r>
              <a:rPr lang="nl-NL" sz="2400" dirty="0" err="1" smtClean="0"/>
              <a:t>IntestoPro</a:t>
            </a:r>
            <a:r>
              <a:rPr lang="nl-NL" sz="2400" dirty="0" smtClean="0"/>
              <a:t> de ontlasting binnen drie dagen weer normaal zijn. Indien na drie dagen geen verbetering zichtbaar is of wanneer bloed bij de ontlasting wordt aangetroffen wordt geadviseerd contact op te nemen met de dierenarts.</a:t>
            </a:r>
          </a:p>
          <a:p>
            <a:pPr marL="0" indent="0">
              <a:buNone/>
            </a:pPr>
            <a:endParaRPr lang="nl-NL" sz="2400" dirty="0" smtClean="0"/>
          </a:p>
          <a:p>
            <a:pPr marL="0" indent="0">
              <a:buNone/>
            </a:pPr>
            <a:r>
              <a:rPr lang="nl-NL" sz="2400" dirty="0" smtClean="0"/>
              <a:t>Geschikt vanaf 4 weken leeftijd (Pasta) of 8 weken leeftijd (tabletten).</a:t>
            </a:r>
            <a:endParaRPr lang="nl-NL" sz="2400" dirty="0"/>
          </a:p>
        </p:txBody>
      </p:sp>
      <p:pic>
        <p:nvPicPr>
          <p:cNvPr id="8" name="Tijdelijke aanduiding voor afbeelding 7"/>
          <p:cNvPicPr>
            <a:picLocks noGrp="1" noChangeAspect="1"/>
          </p:cNvPicPr>
          <p:nvPr>
            <p:ph type="pic" sz="quarter" idx="14"/>
          </p:nvPr>
        </p:nvPicPr>
        <p:blipFill>
          <a:blip r:embed="rId2"/>
          <a:srcRect l="2588" r="2588"/>
          <a:stretch>
            <a:fillRect/>
          </a:stretch>
        </p:blipFill>
        <p:spPr>
          <a:xfrm>
            <a:off x="7621554" y="2140574"/>
            <a:ext cx="4570446" cy="3690649"/>
          </a:xfrm>
          <a:prstGeom prst="rect">
            <a:avLst/>
          </a:prstGeom>
        </p:spPr>
      </p:pic>
    </p:spTree>
    <p:extLst>
      <p:ext uri="{BB962C8B-B14F-4D97-AF65-F5344CB8AC3E}">
        <p14:creationId xmlns:p14="http://schemas.microsoft.com/office/powerpoint/2010/main" val="50836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Welke ingrediënten?</a:t>
            </a:r>
            <a:endParaRPr lang="nl-NL" dirty="0"/>
          </a:p>
        </p:txBody>
      </p:sp>
      <p:sp>
        <p:nvSpPr>
          <p:cNvPr id="3" name="Tijdelijke aanduiding voor voettekst 2"/>
          <p:cNvSpPr>
            <a:spLocks noGrp="1"/>
          </p:cNvSpPr>
          <p:nvPr>
            <p:ph type="ftr" sz="quarter" idx="11"/>
          </p:nvPr>
        </p:nvSpPr>
        <p:spPr/>
        <p:txBody>
          <a:bodyPr/>
          <a:lstStyle/>
          <a:p>
            <a:r>
              <a:rPr lang="en-US" dirty="0" smtClean="0"/>
              <a:t>Beaphar corporate presentation</a:t>
            </a:r>
            <a:endParaRPr lang="en-US" dirty="0"/>
          </a:p>
        </p:txBody>
      </p:sp>
      <p:sp>
        <p:nvSpPr>
          <p:cNvPr id="4" name="Tijdelijke aanduiding voor dianummer 3"/>
          <p:cNvSpPr>
            <a:spLocks noGrp="1"/>
          </p:cNvSpPr>
          <p:nvPr>
            <p:ph type="sldNum" sz="quarter" idx="12"/>
          </p:nvPr>
        </p:nvSpPr>
        <p:spPr/>
        <p:txBody>
          <a:bodyPr/>
          <a:lstStyle/>
          <a:p>
            <a:fld id="{06FF2302-F012-EC40-848D-132D371E7E13}" type="slidenum">
              <a:rPr lang="en-US" smtClean="0"/>
              <a:t>7</a:t>
            </a:fld>
            <a:endParaRPr lang="en-US"/>
          </a:p>
        </p:txBody>
      </p:sp>
      <p:sp>
        <p:nvSpPr>
          <p:cNvPr id="5" name="Tijdelijke aanduiding voor tekst 4"/>
          <p:cNvSpPr>
            <a:spLocks noGrp="1"/>
          </p:cNvSpPr>
          <p:nvPr>
            <p:ph type="body" sz="quarter" idx="13"/>
          </p:nvPr>
        </p:nvSpPr>
        <p:spPr>
          <a:xfrm>
            <a:off x="488372" y="2230441"/>
            <a:ext cx="9249987" cy="4125913"/>
          </a:xfrm>
        </p:spPr>
        <p:txBody>
          <a:bodyPr>
            <a:normAutofit/>
          </a:bodyPr>
          <a:lstStyle/>
          <a:p>
            <a:pPr marL="0" indent="0">
              <a:buNone/>
            </a:pPr>
            <a:r>
              <a:rPr lang="nl-NL" b="1" dirty="0" smtClean="0"/>
              <a:t>Zeoliet</a:t>
            </a:r>
          </a:p>
          <a:p>
            <a:pPr marL="0" indent="0">
              <a:buNone/>
            </a:pPr>
            <a:r>
              <a:rPr lang="nl-NL" sz="2400" dirty="0" smtClean="0"/>
              <a:t>Het hoofdbestanddeel is zeoliet. Een natuurlijk soort klei die helpt om de ontlasting vaster te maken door overtollig vocht aan zich te binden. Wetenschappelijk onderzoek toont aan dat zeoliet water aan zich bindt en zorgt voor stevige ontlasting. Andere studies tonen aan dat bij gebruik van zeoliet ammonia gehaltes afnemen waardoor de ontlasting minder ruikt.</a:t>
            </a:r>
          </a:p>
          <a:p>
            <a:pPr marL="0" indent="0">
              <a:buNone/>
            </a:pPr>
            <a:r>
              <a:rPr lang="nl-NL" b="1" dirty="0" smtClean="0"/>
              <a:t>Aluminiumhydroxide, FOS en MOS</a:t>
            </a:r>
          </a:p>
          <a:p>
            <a:pPr marL="0" indent="0">
              <a:buNone/>
            </a:pPr>
            <a:r>
              <a:rPr lang="nl-NL" sz="2400" dirty="0" smtClean="0"/>
              <a:t>Deze ingrediënten ondersteunen een gezonde darmwerking. Bij dunne ontlasting is de werking vaak verstoord. </a:t>
            </a:r>
            <a:endParaRPr lang="nl-NL" sz="2400" dirty="0"/>
          </a:p>
        </p:txBody>
      </p:sp>
      <p:pic>
        <p:nvPicPr>
          <p:cNvPr id="10" name="Afbeelding 9"/>
          <p:cNvPicPr>
            <a:picLocks noChangeAspect="1"/>
          </p:cNvPicPr>
          <p:nvPr/>
        </p:nvPicPr>
        <p:blipFill>
          <a:blip r:embed="rId2"/>
          <a:stretch>
            <a:fillRect/>
          </a:stretch>
        </p:blipFill>
        <p:spPr>
          <a:xfrm>
            <a:off x="9695871" y="1495424"/>
            <a:ext cx="1869383" cy="1773293"/>
          </a:xfrm>
          <a:prstGeom prst="rect">
            <a:avLst/>
          </a:prstGeom>
        </p:spPr>
      </p:pic>
    </p:spTree>
    <p:extLst>
      <p:ext uri="{BB962C8B-B14F-4D97-AF65-F5344CB8AC3E}">
        <p14:creationId xmlns:p14="http://schemas.microsoft.com/office/powerpoint/2010/main" val="212593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r>
              <a:rPr lang="en-US" dirty="0" smtClean="0"/>
              <a:t>Beaphar corporate presentation</a:t>
            </a:r>
            <a:endParaRPr lang="en-US" dirty="0"/>
          </a:p>
        </p:txBody>
      </p:sp>
      <p:sp>
        <p:nvSpPr>
          <p:cNvPr id="5" name="Slide Number Placeholder 4"/>
          <p:cNvSpPr>
            <a:spLocks noGrp="1"/>
          </p:cNvSpPr>
          <p:nvPr>
            <p:ph type="sldNum" sz="quarter" idx="15"/>
          </p:nvPr>
        </p:nvSpPr>
        <p:spPr/>
        <p:txBody>
          <a:bodyPr/>
          <a:lstStyle/>
          <a:p>
            <a:fld id="{06FF2302-F012-EC40-848D-132D371E7E13}" type="slidenum">
              <a:rPr lang="en-US" smtClean="0"/>
              <a:pPr/>
              <a:t>8</a:t>
            </a:fld>
            <a:endParaRPr lang="en-US" dirty="0"/>
          </a:p>
        </p:txBody>
      </p:sp>
      <p:pic>
        <p:nvPicPr>
          <p:cNvPr id="8" name="Afbeelding 7"/>
          <p:cNvPicPr>
            <a:picLocks noChangeAspect="1"/>
          </p:cNvPicPr>
          <p:nvPr/>
        </p:nvPicPr>
        <p:blipFill>
          <a:blip r:embed="rId2"/>
          <a:stretch>
            <a:fillRect/>
          </a:stretch>
        </p:blipFill>
        <p:spPr>
          <a:xfrm>
            <a:off x="3346132" y="1524000"/>
            <a:ext cx="8639175" cy="5334000"/>
          </a:xfrm>
          <a:prstGeom prst="rect">
            <a:avLst/>
          </a:prstGeom>
        </p:spPr>
      </p:pic>
      <p:sp>
        <p:nvSpPr>
          <p:cNvPr id="2" name="Title 1"/>
          <p:cNvSpPr>
            <a:spLocks noGrp="1"/>
          </p:cNvSpPr>
          <p:nvPr>
            <p:ph type="title"/>
          </p:nvPr>
        </p:nvSpPr>
        <p:spPr>
          <a:xfrm>
            <a:off x="838201" y="1037601"/>
            <a:ext cx="7985760" cy="608327"/>
          </a:xfrm>
          <a:solidFill>
            <a:schemeClr val="bg1"/>
          </a:solidFill>
        </p:spPr>
        <p:txBody>
          <a:bodyPr>
            <a:normAutofit fontScale="90000"/>
          </a:bodyPr>
          <a:lstStyle/>
          <a:p>
            <a:r>
              <a:rPr lang="en-US" dirty="0" err="1" smtClean="0"/>
              <a:t>Producten</a:t>
            </a:r>
            <a:endParaRPr lang="en-US" dirty="0"/>
          </a:p>
        </p:txBody>
      </p:sp>
      <p:sp>
        <p:nvSpPr>
          <p:cNvPr id="6" name="Tijdelijke aanduiding voor tekst 4"/>
          <p:cNvSpPr>
            <a:spLocks noGrp="1"/>
          </p:cNvSpPr>
          <p:nvPr>
            <p:ph type="body" sz="quarter" idx="13"/>
          </p:nvPr>
        </p:nvSpPr>
        <p:spPr>
          <a:xfrm>
            <a:off x="856210" y="1892300"/>
            <a:ext cx="6809509" cy="4125913"/>
          </a:xfrm>
        </p:spPr>
        <p:txBody>
          <a:bodyPr>
            <a:normAutofit/>
          </a:bodyPr>
          <a:lstStyle/>
          <a:p>
            <a:pPr marL="0" indent="0">
              <a:buNone/>
            </a:pPr>
            <a:r>
              <a:rPr lang="nl-NL" b="1" dirty="0" smtClean="0"/>
              <a:t>Tabletten / Pasta</a:t>
            </a:r>
          </a:p>
          <a:p>
            <a:pPr marL="0" indent="0">
              <a:buNone/>
            </a:pPr>
            <a:r>
              <a:rPr lang="nl-NL" sz="2400" dirty="0" smtClean="0"/>
              <a:t>Maakt ontlasting vaster</a:t>
            </a:r>
          </a:p>
          <a:p>
            <a:pPr marL="0" indent="0">
              <a:buNone/>
            </a:pPr>
            <a:r>
              <a:rPr lang="nl-NL" sz="2400" i="1" dirty="0" smtClean="0"/>
              <a:t>Voor een goede darmwerking</a:t>
            </a:r>
          </a:p>
        </p:txBody>
      </p:sp>
    </p:spTree>
    <p:extLst>
      <p:ext uri="{BB962C8B-B14F-4D97-AF65-F5344CB8AC3E}">
        <p14:creationId xmlns:p14="http://schemas.microsoft.com/office/powerpoint/2010/main" val="2413997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smtClean="0"/>
              <a:t>Tabletten</a:t>
            </a:r>
            <a:endParaRPr lang="en-US" dirty="0"/>
          </a:p>
        </p:txBody>
      </p:sp>
      <p:sp>
        <p:nvSpPr>
          <p:cNvPr id="4" name="Footer Placeholder 3"/>
          <p:cNvSpPr>
            <a:spLocks noGrp="1"/>
          </p:cNvSpPr>
          <p:nvPr>
            <p:ph type="ftr" sz="quarter" idx="11"/>
          </p:nvPr>
        </p:nvSpPr>
        <p:spPr/>
        <p:txBody>
          <a:bodyPr/>
          <a:lstStyle/>
          <a:p>
            <a:r>
              <a:rPr lang="en-US" dirty="0" smtClean="0"/>
              <a:t>Beaphar corporate presentation</a:t>
            </a:r>
            <a:endParaRPr lang="en-US" dirty="0"/>
          </a:p>
        </p:txBody>
      </p:sp>
      <p:sp>
        <p:nvSpPr>
          <p:cNvPr id="5" name="Slide Number Placeholder 4"/>
          <p:cNvSpPr>
            <a:spLocks noGrp="1"/>
          </p:cNvSpPr>
          <p:nvPr>
            <p:ph type="sldNum" sz="quarter" idx="12"/>
          </p:nvPr>
        </p:nvSpPr>
        <p:spPr/>
        <p:txBody>
          <a:bodyPr/>
          <a:lstStyle/>
          <a:p>
            <a:fld id="{06FF2302-F012-EC40-848D-132D371E7E13}" type="slidenum">
              <a:rPr lang="en-US" smtClean="0"/>
              <a:pPr/>
              <a:t>9</a:t>
            </a:fld>
            <a:endParaRPr lang="en-US" dirty="0"/>
          </a:p>
        </p:txBody>
      </p:sp>
      <p:sp>
        <p:nvSpPr>
          <p:cNvPr id="3" name="Text Placeholder 2"/>
          <p:cNvSpPr>
            <a:spLocks noGrp="1"/>
          </p:cNvSpPr>
          <p:nvPr>
            <p:ph type="body" sz="quarter" idx="13"/>
          </p:nvPr>
        </p:nvSpPr>
        <p:spPr>
          <a:xfrm>
            <a:off x="838200" y="1892300"/>
            <a:ext cx="6694714" cy="4125913"/>
          </a:xfrm>
        </p:spPr>
        <p:txBody>
          <a:bodyPr/>
          <a:lstStyle/>
          <a:p>
            <a:r>
              <a:rPr lang="en-US" dirty="0" smtClean="0"/>
              <a:t>3x per dag </a:t>
            </a:r>
            <a:r>
              <a:rPr lang="en-US" dirty="0" err="1" smtClean="0"/>
              <a:t>oraal</a:t>
            </a:r>
            <a:r>
              <a:rPr lang="en-US" dirty="0" smtClean="0"/>
              <a:t> </a:t>
            </a:r>
            <a:r>
              <a:rPr lang="en-US" dirty="0" err="1" smtClean="0"/>
              <a:t>toedienen</a:t>
            </a:r>
            <a:r>
              <a:rPr lang="en-US" dirty="0" smtClean="0"/>
              <a:t> </a:t>
            </a:r>
            <a:r>
              <a:rPr lang="en-US" dirty="0" err="1" smtClean="0"/>
              <a:t>gedurende</a:t>
            </a:r>
            <a:r>
              <a:rPr lang="en-US" dirty="0" smtClean="0"/>
              <a:t> 3 </a:t>
            </a:r>
            <a:r>
              <a:rPr lang="en-US" dirty="0" err="1" smtClean="0"/>
              <a:t>dagen</a:t>
            </a:r>
            <a:endParaRPr lang="en-US" dirty="0"/>
          </a:p>
          <a:p>
            <a:r>
              <a:rPr lang="en-US" dirty="0" err="1" smtClean="0"/>
              <a:t>Geschikt</a:t>
            </a:r>
            <a:r>
              <a:rPr lang="en-US" dirty="0" smtClean="0"/>
              <a:t> </a:t>
            </a:r>
            <a:r>
              <a:rPr lang="en-US" dirty="0" err="1" smtClean="0"/>
              <a:t>vanaf</a:t>
            </a:r>
            <a:r>
              <a:rPr lang="en-US" dirty="0" smtClean="0"/>
              <a:t> 8 </a:t>
            </a:r>
            <a:r>
              <a:rPr lang="en-US" dirty="0" err="1" smtClean="0"/>
              <a:t>weken</a:t>
            </a:r>
            <a:r>
              <a:rPr lang="en-US" dirty="0" smtClean="0"/>
              <a:t> </a:t>
            </a:r>
            <a:r>
              <a:rPr lang="en-US" dirty="0" err="1" smtClean="0"/>
              <a:t>leeftijd</a:t>
            </a:r>
            <a:endParaRPr lang="en-US" dirty="0" smtClean="0"/>
          </a:p>
          <a:p>
            <a:r>
              <a:rPr lang="en-US" dirty="0" err="1" smtClean="0"/>
              <a:t>Kippensmaak</a:t>
            </a:r>
            <a:endParaRPr lang="en-US" dirty="0"/>
          </a:p>
          <a:p>
            <a:r>
              <a:rPr lang="en-US" dirty="0" smtClean="0"/>
              <a:t>2 </a:t>
            </a:r>
            <a:r>
              <a:rPr lang="en-US" dirty="0" err="1" smtClean="0"/>
              <a:t>varianten</a:t>
            </a:r>
            <a:r>
              <a:rPr lang="en-US" dirty="0" smtClean="0"/>
              <a:t>: </a:t>
            </a:r>
          </a:p>
          <a:p>
            <a:pPr lvl="1"/>
            <a:r>
              <a:rPr lang="en-US" dirty="0" err="1" smtClean="0"/>
              <a:t>kat</a:t>
            </a:r>
            <a:r>
              <a:rPr lang="en-US" dirty="0" smtClean="0"/>
              <a:t> </a:t>
            </a:r>
            <a:r>
              <a:rPr lang="en-US" dirty="0" err="1" smtClean="0"/>
              <a:t>en</a:t>
            </a:r>
            <a:r>
              <a:rPr lang="en-US" dirty="0" smtClean="0"/>
              <a:t> </a:t>
            </a:r>
            <a:r>
              <a:rPr lang="en-US" dirty="0" err="1" smtClean="0"/>
              <a:t>hond</a:t>
            </a:r>
            <a:r>
              <a:rPr lang="en-US" dirty="0" smtClean="0"/>
              <a:t> tot 20 kg</a:t>
            </a:r>
          </a:p>
          <a:p>
            <a:pPr lvl="1"/>
            <a:r>
              <a:rPr lang="en-US" dirty="0" err="1"/>
              <a:t>h</a:t>
            </a:r>
            <a:r>
              <a:rPr lang="en-US" dirty="0" err="1" smtClean="0"/>
              <a:t>ond</a:t>
            </a:r>
            <a:r>
              <a:rPr lang="en-US" dirty="0" smtClean="0"/>
              <a:t> </a:t>
            </a:r>
            <a:r>
              <a:rPr lang="en-US" dirty="0" smtClean="0"/>
              <a:t>&gt; 20 kg</a:t>
            </a:r>
          </a:p>
          <a:p>
            <a:pPr marL="0" indent="0">
              <a:buNone/>
            </a:pPr>
            <a:endParaRPr lang="en-US" dirty="0"/>
          </a:p>
          <a:p>
            <a:endParaRPr lang="en-US" dirty="0"/>
          </a:p>
        </p:txBody>
      </p:sp>
      <p:pic>
        <p:nvPicPr>
          <p:cNvPr id="7" name="Afbeelding 6"/>
          <p:cNvPicPr>
            <a:picLocks noChangeAspect="1"/>
          </p:cNvPicPr>
          <p:nvPr/>
        </p:nvPicPr>
        <p:blipFill>
          <a:blip r:embed="rId2"/>
          <a:stretch>
            <a:fillRect/>
          </a:stretch>
        </p:blipFill>
        <p:spPr>
          <a:xfrm>
            <a:off x="7739753" y="3715658"/>
            <a:ext cx="4228424" cy="3005822"/>
          </a:xfrm>
          <a:prstGeom prst="rect">
            <a:avLst/>
          </a:prstGeom>
        </p:spPr>
      </p:pic>
    </p:spTree>
    <p:extLst>
      <p:ext uri="{BB962C8B-B14F-4D97-AF65-F5344CB8AC3E}">
        <p14:creationId xmlns:p14="http://schemas.microsoft.com/office/powerpoint/2010/main" val="889119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Beaphar">
      <a:dk1>
        <a:srgbClr val="000000"/>
      </a:dk1>
      <a:lt1>
        <a:srgbClr val="FFFFFF"/>
      </a:lt1>
      <a:dk2>
        <a:srgbClr val="5F5753"/>
      </a:dk2>
      <a:lt2>
        <a:srgbClr val="E7E6E6"/>
      </a:lt2>
      <a:accent1>
        <a:srgbClr val="E40030"/>
      </a:accent1>
      <a:accent2>
        <a:srgbClr val="EF7B00"/>
      </a:accent2>
      <a:accent3>
        <a:srgbClr val="EC628A"/>
      </a:accent3>
      <a:accent4>
        <a:srgbClr val="5F5753"/>
      </a:accent4>
      <a:accent5>
        <a:srgbClr val="EF7B00"/>
      </a:accent5>
      <a:accent6>
        <a:srgbClr val="EC628A"/>
      </a:accent6>
      <a:hlink>
        <a:srgbClr val="E40030"/>
      </a:hlink>
      <a:folHlink>
        <a:srgbClr val="EF7B00"/>
      </a:folHlink>
    </a:clrScheme>
    <a:fontScheme name="Beaphar">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phar Presentation 2020.potx" id="{ECEE7834-8798-4755-877D-CF2300BA8436}" vid="{25B4F64E-D3D7-49D1-8B50-B3EE4AA3D4D6}"/>
    </a:ext>
  </a:extLst>
</a:theme>
</file>

<file path=ppt/theme/theme2.xml><?xml version="1.0" encoding="utf-8"?>
<a:theme xmlns:a="http://schemas.openxmlformats.org/drawingml/2006/main" name="Beaphar_16x9">
  <a:themeElements>
    <a:clrScheme name="Aangepast 1">
      <a:dk1>
        <a:srgbClr val="000000"/>
      </a:dk1>
      <a:lt1>
        <a:srgbClr val="FFFFFF"/>
      </a:lt1>
      <a:dk2>
        <a:srgbClr val="342E2A"/>
      </a:dk2>
      <a:lt2>
        <a:srgbClr val="FFF9E9"/>
      </a:lt2>
      <a:accent1>
        <a:srgbClr val="E10A23"/>
      </a:accent1>
      <a:accent2>
        <a:srgbClr val="EC6906"/>
      </a:accent2>
      <a:accent3>
        <a:srgbClr val="FF507D"/>
      </a:accent3>
      <a:accent4>
        <a:srgbClr val="342E2A"/>
      </a:accent4>
      <a:accent5>
        <a:srgbClr val="EF7B00"/>
      </a:accent5>
      <a:accent6>
        <a:srgbClr val="FF507D"/>
      </a:accent6>
      <a:hlink>
        <a:srgbClr val="E10A23"/>
      </a:hlink>
      <a:folHlink>
        <a:srgbClr val="EC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phar Presentation 2020.potx" id="{ECEE7834-8798-4755-877D-CF2300BA8436}" vid="{F5804C3B-D263-4CF8-BB9D-C3338ED13B27}"/>
    </a:ext>
  </a:extLst>
</a:theme>
</file>

<file path=ppt/theme/theme3.xml><?xml version="1.0" encoding="utf-8"?>
<a:theme xmlns:a="http://schemas.openxmlformats.org/drawingml/2006/main" name="Custom Design">
  <a:themeElements>
    <a:clrScheme name="Beaphar">
      <a:dk1>
        <a:srgbClr val="000000"/>
      </a:dk1>
      <a:lt1>
        <a:srgbClr val="FFFFFF"/>
      </a:lt1>
      <a:dk2>
        <a:srgbClr val="5F5753"/>
      </a:dk2>
      <a:lt2>
        <a:srgbClr val="E7E6E6"/>
      </a:lt2>
      <a:accent1>
        <a:srgbClr val="E40030"/>
      </a:accent1>
      <a:accent2>
        <a:srgbClr val="EF7B00"/>
      </a:accent2>
      <a:accent3>
        <a:srgbClr val="EC628A"/>
      </a:accent3>
      <a:accent4>
        <a:srgbClr val="5F5753"/>
      </a:accent4>
      <a:accent5>
        <a:srgbClr val="EF7B00"/>
      </a:accent5>
      <a:accent6>
        <a:srgbClr val="EC628A"/>
      </a:accent6>
      <a:hlink>
        <a:srgbClr val="E40030"/>
      </a:hlink>
      <a:folHlink>
        <a:srgbClr val="EF7B00"/>
      </a:folHlink>
    </a:clrScheme>
    <a:fontScheme name="Beaphar">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phar Presentation 2020.potx" id="{ECEE7834-8798-4755-877D-CF2300BA8436}" vid="{AE11816D-8AF3-49DF-9E68-8E1ECA9078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Beaphar Presentation</Template>
  <TotalTime>0</TotalTime>
  <Words>500</Words>
  <Application>Microsoft Office PowerPoint</Application>
  <PresentationFormat>Breedbeeld</PresentationFormat>
  <Paragraphs>112</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12</vt:i4>
      </vt:variant>
    </vt:vector>
  </HeadingPairs>
  <TitlesOfParts>
    <vt:vector size="18" baseType="lpstr">
      <vt:lpstr>Arial</vt:lpstr>
      <vt:lpstr>Calibri</vt:lpstr>
      <vt:lpstr>Calibri Bold</vt:lpstr>
      <vt:lpstr>1_Custom Design</vt:lpstr>
      <vt:lpstr>Beaphar_16x9</vt:lpstr>
      <vt:lpstr>Custom Design</vt:lpstr>
      <vt:lpstr>Intestopro</vt:lpstr>
      <vt:lpstr>Bij ontlastingsproblemen</vt:lpstr>
      <vt:lpstr>Nieuw: Beaphar Intestopro</vt:lpstr>
      <vt:lpstr>Inhoud</vt:lpstr>
      <vt:lpstr>Waarvoor te gebruiken?</vt:lpstr>
      <vt:lpstr>Waarvoor te gebruiken?</vt:lpstr>
      <vt:lpstr>Welke ingrediënten?</vt:lpstr>
      <vt:lpstr>Producten</vt:lpstr>
      <vt:lpstr>Tabletten</vt:lpstr>
      <vt:lpstr>Pasta</vt:lpstr>
      <vt:lpstr>Artikelinfo</vt:lpstr>
      <vt:lpstr>Display (introductie pasta)</vt:lpstr>
    </vt:vector>
  </TitlesOfParts>
  <Company>Beaphar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Intestopro</dc:title>
  <dc:creator>Dirk Wilborts</dc:creator>
  <cp:lastModifiedBy>Dirk Wilborts</cp:lastModifiedBy>
  <cp:revision>10</cp:revision>
  <cp:lastPrinted>2018-01-19T15:33:07Z</cp:lastPrinted>
  <dcterms:created xsi:type="dcterms:W3CDTF">2021-05-10T08:09:56Z</dcterms:created>
  <dcterms:modified xsi:type="dcterms:W3CDTF">2021-05-10T10:41:17Z</dcterms:modified>
</cp:coreProperties>
</file>